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27.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90" r:id="rId4"/>
    <p:sldMasterId id="2147483705" r:id="rId5"/>
  </p:sldMasterIdLst>
  <p:notesMasterIdLst>
    <p:notesMasterId r:id="rId83"/>
  </p:notesMasterIdLst>
  <p:sldIdLst>
    <p:sldId id="653" r:id="rId6"/>
    <p:sldId id="654" r:id="rId7"/>
    <p:sldId id="656" r:id="rId8"/>
    <p:sldId id="657" r:id="rId9"/>
    <p:sldId id="658" r:id="rId10"/>
    <p:sldId id="659" r:id="rId11"/>
    <p:sldId id="660" r:id="rId12"/>
    <p:sldId id="661" r:id="rId13"/>
    <p:sldId id="662" r:id="rId14"/>
    <p:sldId id="664" r:id="rId15"/>
    <p:sldId id="671" r:id="rId16"/>
    <p:sldId id="672" r:id="rId17"/>
    <p:sldId id="670" r:id="rId18"/>
    <p:sldId id="612" r:id="rId19"/>
    <p:sldId id="677" r:id="rId20"/>
    <p:sldId id="678" r:id="rId21"/>
    <p:sldId id="679" r:id="rId22"/>
    <p:sldId id="680" r:id="rId23"/>
    <p:sldId id="681" r:id="rId24"/>
    <p:sldId id="682" r:id="rId25"/>
    <p:sldId id="688" r:id="rId26"/>
    <p:sldId id="689" r:id="rId27"/>
    <p:sldId id="690" r:id="rId28"/>
    <p:sldId id="691" r:id="rId29"/>
    <p:sldId id="692" r:id="rId30"/>
    <p:sldId id="617" r:id="rId31"/>
    <p:sldId id="618" r:id="rId32"/>
    <p:sldId id="613" r:id="rId33"/>
    <p:sldId id="558" r:id="rId34"/>
    <p:sldId id="619" r:id="rId35"/>
    <p:sldId id="620" r:id="rId36"/>
    <p:sldId id="621" r:id="rId37"/>
    <p:sldId id="626" r:id="rId38"/>
    <p:sldId id="641" r:id="rId39"/>
    <p:sldId id="560" r:id="rId40"/>
    <p:sldId id="628" r:id="rId41"/>
    <p:sldId id="643" r:id="rId42"/>
    <p:sldId id="624" r:id="rId43"/>
    <p:sldId id="645" r:id="rId44"/>
    <p:sldId id="606" r:id="rId45"/>
    <p:sldId id="646" r:id="rId46"/>
    <p:sldId id="564" r:id="rId47"/>
    <p:sldId id="693" r:id="rId48"/>
    <p:sldId id="651" r:id="rId49"/>
    <p:sldId id="648" r:id="rId50"/>
    <p:sldId id="683" r:id="rId51"/>
    <p:sldId id="649" r:id="rId52"/>
    <p:sldId id="629" r:id="rId53"/>
    <p:sldId id="642" r:id="rId54"/>
    <p:sldId id="544" r:id="rId55"/>
    <p:sldId id="633" r:id="rId56"/>
    <p:sldId id="634" r:id="rId57"/>
    <p:sldId id="635" r:id="rId58"/>
    <p:sldId id="636" r:id="rId59"/>
    <p:sldId id="685" r:id="rId60"/>
    <p:sldId id="553" r:id="rId61"/>
    <p:sldId id="686" r:id="rId62"/>
    <p:sldId id="687" r:id="rId63"/>
    <p:sldId id="676" r:id="rId64"/>
    <p:sldId id="697" r:id="rId65"/>
    <p:sldId id="698" r:id="rId66"/>
    <p:sldId id="684" r:id="rId67"/>
    <p:sldId id="700" r:id="rId68"/>
    <p:sldId id="703" r:id="rId69"/>
    <p:sldId id="710" r:id="rId70"/>
    <p:sldId id="717" r:id="rId71"/>
    <p:sldId id="712" r:id="rId72"/>
    <p:sldId id="719" r:id="rId73"/>
    <p:sldId id="715" r:id="rId74"/>
    <p:sldId id="701" r:id="rId75"/>
    <p:sldId id="706" r:id="rId76"/>
    <p:sldId id="709" r:id="rId77"/>
    <p:sldId id="708" r:id="rId78"/>
    <p:sldId id="721" r:id="rId79"/>
    <p:sldId id="720" r:id="rId80"/>
    <p:sldId id="722" r:id="rId81"/>
    <p:sldId id="571" r:id="rId82"/>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6D9F9-7C44-4D2F-8726-E5B5467E0BD9}"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ru-RU"/>
        </a:p>
      </dgm:t>
    </dgm:pt>
    <dgm:pt modelId="{F0389CD9-432C-4623-8B69-93B4B98A5249}">
      <dgm:prSet phldrT="[Текст]"/>
      <dgm:spPr/>
      <dgm:t>
        <a:bodyPr/>
        <a:lstStyle/>
        <a:p>
          <a:r>
            <a:rPr lang="uk-UA" b="1" dirty="0"/>
            <a:t>Форми організації освітнього процесу</a:t>
          </a:r>
          <a:endParaRPr lang="ru-RU" b="1" dirty="0"/>
        </a:p>
      </dgm:t>
    </dgm:pt>
    <dgm:pt modelId="{EBD119A8-E6EF-4537-BE27-93AAC505F4A3}" type="parTrans" cxnId="{CF23F9AA-D59D-48CC-B764-E194A184E905}">
      <dgm:prSet/>
      <dgm:spPr/>
      <dgm:t>
        <a:bodyPr/>
        <a:lstStyle/>
        <a:p>
          <a:endParaRPr lang="ru-RU"/>
        </a:p>
      </dgm:t>
    </dgm:pt>
    <dgm:pt modelId="{5F891789-A563-4370-9528-3C2ED603B643}" type="sibTrans" cxnId="{CF23F9AA-D59D-48CC-B764-E194A184E905}">
      <dgm:prSet/>
      <dgm:spPr/>
      <dgm:t>
        <a:bodyPr/>
        <a:lstStyle/>
        <a:p>
          <a:endParaRPr lang="ru-RU"/>
        </a:p>
      </dgm:t>
    </dgm:pt>
    <dgm:pt modelId="{D37A05D3-5C0D-4B42-839F-0A885D41CE5E}">
      <dgm:prSet phldrT="[Текст]"/>
      <dgm:spPr/>
      <dgm:t>
        <a:bodyPr/>
        <a:lstStyle/>
        <a:p>
          <a:r>
            <a:rPr lang="uk-UA" dirty="0"/>
            <a:t>очна</a:t>
          </a:r>
          <a:endParaRPr lang="ru-RU" dirty="0"/>
        </a:p>
      </dgm:t>
    </dgm:pt>
    <dgm:pt modelId="{99C3809E-3CCD-46E2-8830-B482CB1AA22C}" type="parTrans" cxnId="{D4BE4C89-D67A-41C8-85EC-4FC45754C47F}">
      <dgm:prSet/>
      <dgm:spPr/>
      <dgm:t>
        <a:bodyPr/>
        <a:lstStyle/>
        <a:p>
          <a:endParaRPr lang="ru-RU"/>
        </a:p>
      </dgm:t>
    </dgm:pt>
    <dgm:pt modelId="{CA91461B-9290-4B70-81CC-6970B63F2FCA}" type="sibTrans" cxnId="{D4BE4C89-D67A-41C8-85EC-4FC45754C47F}">
      <dgm:prSet/>
      <dgm:spPr/>
      <dgm:t>
        <a:bodyPr/>
        <a:lstStyle/>
        <a:p>
          <a:endParaRPr lang="ru-RU"/>
        </a:p>
      </dgm:t>
    </dgm:pt>
    <dgm:pt modelId="{13631DCC-B192-4B47-9F65-E4852C68B6A7}">
      <dgm:prSet phldrT="[Текст]"/>
      <dgm:spPr/>
      <dgm:t>
        <a:bodyPr/>
        <a:lstStyle/>
        <a:p>
          <a:r>
            <a:rPr lang="uk-UA" dirty="0"/>
            <a:t>змішана</a:t>
          </a:r>
          <a:endParaRPr lang="ru-RU" dirty="0"/>
        </a:p>
      </dgm:t>
    </dgm:pt>
    <dgm:pt modelId="{CE5CA728-7F0F-49FF-8576-8BD646A063F7}" type="parTrans" cxnId="{A420E8B6-DFEE-43AC-998F-7BBE05F6A077}">
      <dgm:prSet/>
      <dgm:spPr/>
      <dgm:t>
        <a:bodyPr/>
        <a:lstStyle/>
        <a:p>
          <a:endParaRPr lang="ru-RU"/>
        </a:p>
      </dgm:t>
    </dgm:pt>
    <dgm:pt modelId="{A642BFE1-BCB1-41C3-9FFD-5AD057A687B2}" type="sibTrans" cxnId="{A420E8B6-DFEE-43AC-998F-7BBE05F6A077}">
      <dgm:prSet/>
      <dgm:spPr/>
      <dgm:t>
        <a:bodyPr/>
        <a:lstStyle/>
        <a:p>
          <a:endParaRPr lang="ru-RU"/>
        </a:p>
      </dgm:t>
    </dgm:pt>
    <dgm:pt modelId="{1FF5A49F-EAC3-4F56-BF0B-7E39C2A1EA2C}">
      <dgm:prSet phldrT="[Текст]"/>
      <dgm:spPr/>
      <dgm:t>
        <a:bodyPr/>
        <a:lstStyle/>
        <a:p>
          <a:r>
            <a:rPr lang="uk-UA" dirty="0"/>
            <a:t>дистанційна</a:t>
          </a:r>
          <a:endParaRPr lang="ru-RU" dirty="0"/>
        </a:p>
      </dgm:t>
    </dgm:pt>
    <dgm:pt modelId="{3EBB96BD-E8D8-4974-A73C-2F460FE50D36}" type="parTrans" cxnId="{C1D44192-0D04-4300-A9B6-1F779C8733A7}">
      <dgm:prSet/>
      <dgm:spPr/>
      <dgm:t>
        <a:bodyPr/>
        <a:lstStyle/>
        <a:p>
          <a:endParaRPr lang="ru-RU"/>
        </a:p>
      </dgm:t>
    </dgm:pt>
    <dgm:pt modelId="{84F4803C-B04C-486D-AC4F-E38BB10EC510}" type="sibTrans" cxnId="{C1D44192-0D04-4300-A9B6-1F779C8733A7}">
      <dgm:prSet/>
      <dgm:spPr/>
      <dgm:t>
        <a:bodyPr/>
        <a:lstStyle/>
        <a:p>
          <a:endParaRPr lang="ru-RU"/>
        </a:p>
      </dgm:t>
    </dgm:pt>
    <dgm:pt modelId="{361101F7-6E41-465E-A6E6-E30B5E9E6014}" type="pres">
      <dgm:prSet presAssocID="{0E36D9F9-7C44-4D2F-8726-E5B5467E0BD9}" presName="Name0" presStyleCnt="0">
        <dgm:presLayoutVars>
          <dgm:chMax val="1"/>
          <dgm:chPref val="1"/>
          <dgm:dir/>
          <dgm:animOne val="branch"/>
          <dgm:animLvl val="lvl"/>
        </dgm:presLayoutVars>
      </dgm:prSet>
      <dgm:spPr/>
    </dgm:pt>
    <dgm:pt modelId="{398AC04A-86DF-4ED6-BEB7-E5A61A0133F3}" type="pres">
      <dgm:prSet presAssocID="{F0389CD9-432C-4623-8B69-93B4B98A5249}" presName="singleCycle" presStyleCnt="0"/>
      <dgm:spPr/>
    </dgm:pt>
    <dgm:pt modelId="{6107A320-0D3E-4F16-B165-D8CA6403EB22}" type="pres">
      <dgm:prSet presAssocID="{F0389CD9-432C-4623-8B69-93B4B98A5249}" presName="singleCenter" presStyleLbl="node1" presStyleIdx="0" presStyleCnt="4" custScaleX="252289" custScaleY="68806" custLinFactNeighborX="-1383" custLinFactNeighborY="-15301">
        <dgm:presLayoutVars>
          <dgm:chMax val="7"/>
          <dgm:chPref val="7"/>
        </dgm:presLayoutVars>
      </dgm:prSet>
      <dgm:spPr/>
    </dgm:pt>
    <dgm:pt modelId="{0188307E-B5B3-485C-A9A1-8DC7CC32E169}" type="pres">
      <dgm:prSet presAssocID="{99C3809E-3CCD-46E2-8830-B482CB1AA22C}" presName="Name56" presStyleLbl="parChTrans1D2" presStyleIdx="0" presStyleCnt="3"/>
      <dgm:spPr/>
    </dgm:pt>
    <dgm:pt modelId="{96D622F3-9219-4C87-84B1-07B88A9D6B20}" type="pres">
      <dgm:prSet presAssocID="{D37A05D3-5C0D-4B42-839F-0A885D41CE5E}" presName="text0" presStyleLbl="node1" presStyleIdx="1" presStyleCnt="4" custScaleX="256739" custScaleY="68464" custRadScaleRad="104643" custRadScaleInc="-4012">
        <dgm:presLayoutVars>
          <dgm:bulletEnabled val="1"/>
        </dgm:presLayoutVars>
      </dgm:prSet>
      <dgm:spPr/>
    </dgm:pt>
    <dgm:pt modelId="{D4C0FDC8-2D77-450E-A888-CAE34277B94D}" type="pres">
      <dgm:prSet presAssocID="{CE5CA728-7F0F-49FF-8576-8BD646A063F7}" presName="Name56" presStyleLbl="parChTrans1D2" presStyleIdx="1" presStyleCnt="3"/>
      <dgm:spPr/>
    </dgm:pt>
    <dgm:pt modelId="{098C9FBE-9E38-4418-8E1C-1A28AF00BC0F}" type="pres">
      <dgm:prSet presAssocID="{13631DCC-B192-4B47-9F65-E4852C68B6A7}" presName="text0" presStyleLbl="node1" presStyleIdx="2" presStyleCnt="4" custScaleX="256739" custScaleY="68464" custRadScaleRad="92279" custRadScaleInc="-16274">
        <dgm:presLayoutVars>
          <dgm:bulletEnabled val="1"/>
        </dgm:presLayoutVars>
      </dgm:prSet>
      <dgm:spPr/>
    </dgm:pt>
    <dgm:pt modelId="{C379244F-B3E4-4459-B2BB-2E6E4EF60301}" type="pres">
      <dgm:prSet presAssocID="{3EBB96BD-E8D8-4974-A73C-2F460FE50D36}" presName="Name56" presStyleLbl="parChTrans1D2" presStyleIdx="2" presStyleCnt="3"/>
      <dgm:spPr/>
    </dgm:pt>
    <dgm:pt modelId="{3AD623AA-BE28-41D2-ABB4-90E05D1E27E0}" type="pres">
      <dgm:prSet presAssocID="{1FF5A49F-EAC3-4F56-BF0B-7E39C2A1EA2C}" presName="text0" presStyleLbl="node1" presStyleIdx="3" presStyleCnt="4" custScaleX="256739" custScaleY="68464" custRadScaleRad="88750" custRadScaleInc="10801">
        <dgm:presLayoutVars>
          <dgm:bulletEnabled val="1"/>
        </dgm:presLayoutVars>
      </dgm:prSet>
      <dgm:spPr/>
    </dgm:pt>
  </dgm:ptLst>
  <dgm:cxnLst>
    <dgm:cxn modelId="{F275EF0E-02BF-41E9-A7B9-EFB19C7B1814}" type="presOf" srcId="{CE5CA728-7F0F-49FF-8576-8BD646A063F7}" destId="{D4C0FDC8-2D77-450E-A888-CAE34277B94D}" srcOrd="0" destOrd="0" presId="urn:microsoft.com/office/officeart/2008/layout/RadialCluster"/>
    <dgm:cxn modelId="{2FD8D21F-FC18-4167-A4AF-05C07AC94A7D}" type="presOf" srcId="{13631DCC-B192-4B47-9F65-E4852C68B6A7}" destId="{098C9FBE-9E38-4418-8E1C-1A28AF00BC0F}" srcOrd="0" destOrd="0" presId="urn:microsoft.com/office/officeart/2008/layout/RadialCluster"/>
    <dgm:cxn modelId="{4C83A538-0108-4CE5-80BF-EED87A21536D}" type="presOf" srcId="{0E36D9F9-7C44-4D2F-8726-E5B5467E0BD9}" destId="{361101F7-6E41-465E-A6E6-E30B5E9E6014}" srcOrd="0" destOrd="0" presId="urn:microsoft.com/office/officeart/2008/layout/RadialCluster"/>
    <dgm:cxn modelId="{B8477A5C-8120-470D-BC46-87F911E4AEEA}" type="presOf" srcId="{99C3809E-3CCD-46E2-8830-B482CB1AA22C}" destId="{0188307E-B5B3-485C-A9A1-8DC7CC32E169}" srcOrd="0" destOrd="0" presId="urn:microsoft.com/office/officeart/2008/layout/RadialCluster"/>
    <dgm:cxn modelId="{D4BE4C89-D67A-41C8-85EC-4FC45754C47F}" srcId="{F0389CD9-432C-4623-8B69-93B4B98A5249}" destId="{D37A05D3-5C0D-4B42-839F-0A885D41CE5E}" srcOrd="0" destOrd="0" parTransId="{99C3809E-3CCD-46E2-8830-B482CB1AA22C}" sibTransId="{CA91461B-9290-4B70-81CC-6970B63F2FCA}"/>
    <dgm:cxn modelId="{2A87468F-B53C-427E-AE39-A5F5A1B5221D}" type="presOf" srcId="{D37A05D3-5C0D-4B42-839F-0A885D41CE5E}" destId="{96D622F3-9219-4C87-84B1-07B88A9D6B20}" srcOrd="0" destOrd="0" presId="urn:microsoft.com/office/officeart/2008/layout/RadialCluster"/>
    <dgm:cxn modelId="{C1D44192-0D04-4300-A9B6-1F779C8733A7}" srcId="{F0389CD9-432C-4623-8B69-93B4B98A5249}" destId="{1FF5A49F-EAC3-4F56-BF0B-7E39C2A1EA2C}" srcOrd="2" destOrd="0" parTransId="{3EBB96BD-E8D8-4974-A73C-2F460FE50D36}" sibTransId="{84F4803C-B04C-486D-AC4F-E38BB10EC510}"/>
    <dgm:cxn modelId="{8D088297-84A3-436C-84AB-5CE66EDCD163}" type="presOf" srcId="{F0389CD9-432C-4623-8B69-93B4B98A5249}" destId="{6107A320-0D3E-4F16-B165-D8CA6403EB22}" srcOrd="0" destOrd="0" presId="urn:microsoft.com/office/officeart/2008/layout/RadialCluster"/>
    <dgm:cxn modelId="{9401F4A2-8B80-4E55-8D90-1F06576CB60F}" type="presOf" srcId="{1FF5A49F-EAC3-4F56-BF0B-7E39C2A1EA2C}" destId="{3AD623AA-BE28-41D2-ABB4-90E05D1E27E0}" srcOrd="0" destOrd="0" presId="urn:microsoft.com/office/officeart/2008/layout/RadialCluster"/>
    <dgm:cxn modelId="{CF23F9AA-D59D-48CC-B764-E194A184E905}" srcId="{0E36D9F9-7C44-4D2F-8726-E5B5467E0BD9}" destId="{F0389CD9-432C-4623-8B69-93B4B98A5249}" srcOrd="0" destOrd="0" parTransId="{EBD119A8-E6EF-4537-BE27-93AAC505F4A3}" sibTransId="{5F891789-A563-4370-9528-3C2ED603B643}"/>
    <dgm:cxn modelId="{A420E8B6-DFEE-43AC-998F-7BBE05F6A077}" srcId="{F0389CD9-432C-4623-8B69-93B4B98A5249}" destId="{13631DCC-B192-4B47-9F65-E4852C68B6A7}" srcOrd="1" destOrd="0" parTransId="{CE5CA728-7F0F-49FF-8576-8BD646A063F7}" sibTransId="{A642BFE1-BCB1-41C3-9FFD-5AD057A687B2}"/>
    <dgm:cxn modelId="{2C689DE3-2834-4B68-83CD-F0526505754B}" type="presOf" srcId="{3EBB96BD-E8D8-4974-A73C-2F460FE50D36}" destId="{C379244F-B3E4-4459-B2BB-2E6E4EF60301}" srcOrd="0" destOrd="0" presId="urn:microsoft.com/office/officeart/2008/layout/RadialCluster"/>
    <dgm:cxn modelId="{A56A7FA1-B83F-4E25-B23C-3FC771BD14C3}" type="presParOf" srcId="{361101F7-6E41-465E-A6E6-E30B5E9E6014}" destId="{398AC04A-86DF-4ED6-BEB7-E5A61A0133F3}" srcOrd="0" destOrd="0" presId="urn:microsoft.com/office/officeart/2008/layout/RadialCluster"/>
    <dgm:cxn modelId="{9A8D49C7-A86D-471F-BBFA-35C49A9FBD3A}" type="presParOf" srcId="{398AC04A-86DF-4ED6-BEB7-E5A61A0133F3}" destId="{6107A320-0D3E-4F16-B165-D8CA6403EB22}" srcOrd="0" destOrd="0" presId="urn:microsoft.com/office/officeart/2008/layout/RadialCluster"/>
    <dgm:cxn modelId="{0CDB381B-D519-48A6-A668-4FA153D03E32}" type="presParOf" srcId="{398AC04A-86DF-4ED6-BEB7-E5A61A0133F3}" destId="{0188307E-B5B3-485C-A9A1-8DC7CC32E169}" srcOrd="1" destOrd="0" presId="urn:microsoft.com/office/officeart/2008/layout/RadialCluster"/>
    <dgm:cxn modelId="{1680839B-2C0D-453E-9577-A1440B60093E}" type="presParOf" srcId="{398AC04A-86DF-4ED6-BEB7-E5A61A0133F3}" destId="{96D622F3-9219-4C87-84B1-07B88A9D6B20}" srcOrd="2" destOrd="0" presId="urn:microsoft.com/office/officeart/2008/layout/RadialCluster"/>
    <dgm:cxn modelId="{82954661-4834-46C7-9518-F94CF608417D}" type="presParOf" srcId="{398AC04A-86DF-4ED6-BEB7-E5A61A0133F3}" destId="{D4C0FDC8-2D77-450E-A888-CAE34277B94D}" srcOrd="3" destOrd="0" presId="urn:microsoft.com/office/officeart/2008/layout/RadialCluster"/>
    <dgm:cxn modelId="{A11203E6-D0F5-4C58-951F-F36155C54F1C}" type="presParOf" srcId="{398AC04A-86DF-4ED6-BEB7-E5A61A0133F3}" destId="{098C9FBE-9E38-4418-8E1C-1A28AF00BC0F}" srcOrd="4" destOrd="0" presId="urn:microsoft.com/office/officeart/2008/layout/RadialCluster"/>
    <dgm:cxn modelId="{4EB82354-35A1-4409-AC6C-78EBAE9A0A8E}" type="presParOf" srcId="{398AC04A-86DF-4ED6-BEB7-E5A61A0133F3}" destId="{C379244F-B3E4-4459-B2BB-2E6E4EF60301}" srcOrd="5" destOrd="0" presId="urn:microsoft.com/office/officeart/2008/layout/RadialCluster"/>
    <dgm:cxn modelId="{C8DF9659-EAA8-41C5-8B6E-24334B4763C0}" type="presParOf" srcId="{398AC04A-86DF-4ED6-BEB7-E5A61A0133F3}" destId="{3AD623AA-BE28-41D2-ABB4-90E05D1E27E0}"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A23CC-B9F1-4C4C-94CB-307440E800E4}"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ru-RU"/>
        </a:p>
      </dgm:t>
    </dgm:pt>
    <dgm:pt modelId="{8B3F353F-569B-420D-9FC8-72A7021DB6A1}">
      <dgm:prSet phldrT="[Текст]" custT="1"/>
      <dgm:spPr>
        <a:solidFill>
          <a:srgbClr val="00B050"/>
        </a:solidFill>
      </dgm:spPr>
      <dgm:t>
        <a:bodyPr/>
        <a:lstStyle/>
        <a:p>
          <a:pPr algn="ctr"/>
          <a:r>
            <a:rPr lang="uk-UA" sz="1800" b="1" dirty="0">
              <a:latin typeface="Times New Roman" panose="02020603050405020304" pitchFamily="18" charset="0"/>
              <a:cs typeface="Times New Roman" panose="02020603050405020304" pitchFamily="18" charset="0"/>
            </a:rPr>
            <a:t>Адаптаційний</a:t>
          </a:r>
        </a:p>
        <a:p>
          <a:pPr algn="ctr"/>
          <a:r>
            <a:rPr lang="uk-UA" sz="1800" b="1" dirty="0">
              <a:latin typeface="Times New Roman" panose="02020603050405020304" pitchFamily="18" charset="0"/>
              <a:cs typeface="Times New Roman" panose="02020603050405020304" pitchFamily="18" charset="0"/>
            </a:rPr>
            <a:t>5-6 клас</a:t>
          </a:r>
          <a:endParaRPr lang="ru-RU" sz="1800" b="1" dirty="0">
            <a:latin typeface="Times New Roman" panose="02020603050405020304" pitchFamily="18" charset="0"/>
            <a:cs typeface="Times New Roman" panose="02020603050405020304" pitchFamily="18" charset="0"/>
          </a:endParaRPr>
        </a:p>
      </dgm:t>
    </dgm:pt>
    <dgm:pt modelId="{C05BB00D-D400-4F6A-9637-C3BFECCB5740}" type="parTrans" cxnId="{6A65D266-655B-4310-82DA-8EE15F3F419B}">
      <dgm:prSet/>
      <dgm:spPr/>
      <dgm:t>
        <a:bodyPr/>
        <a:lstStyle/>
        <a:p>
          <a:pPr algn="ctr"/>
          <a:endParaRPr lang="ru-RU"/>
        </a:p>
      </dgm:t>
    </dgm:pt>
    <dgm:pt modelId="{FBA5462E-F30B-4B02-81E4-9DDDC6ACCFDC}" type="sibTrans" cxnId="{6A65D266-655B-4310-82DA-8EE15F3F419B}">
      <dgm:prSet/>
      <dgm:spPr/>
      <dgm:t>
        <a:bodyPr/>
        <a:lstStyle/>
        <a:p>
          <a:pPr algn="ctr"/>
          <a:endParaRPr lang="ru-RU"/>
        </a:p>
      </dgm:t>
    </dgm:pt>
    <dgm:pt modelId="{E4021D08-DFD1-499B-B1F0-AEBD7120203F}">
      <dgm:prSet phldrT="[Текст]" custT="1"/>
      <dgm:spPr/>
      <dgm:t>
        <a:bodyPr/>
        <a:lstStyle/>
        <a:p>
          <a:pPr algn="ctr"/>
          <a:r>
            <a:rPr lang="uk-UA" sz="1800" b="1" dirty="0">
              <a:latin typeface="Times New Roman" panose="02020603050405020304" pitchFamily="18" charset="0"/>
              <a:cs typeface="Times New Roman" panose="02020603050405020304" pitchFamily="18" charset="0"/>
            </a:rPr>
            <a:t>Базового предметного навчання</a:t>
          </a:r>
        </a:p>
        <a:p>
          <a:pPr algn="ctr"/>
          <a:r>
            <a:rPr lang="uk-UA" sz="1800" b="1" dirty="0">
              <a:latin typeface="Times New Roman" panose="02020603050405020304" pitchFamily="18" charset="0"/>
              <a:cs typeface="Times New Roman" panose="02020603050405020304" pitchFamily="18" charset="0"/>
            </a:rPr>
            <a:t>7-9 клас</a:t>
          </a:r>
          <a:endParaRPr lang="ru-RU" sz="1800" b="1" dirty="0">
            <a:latin typeface="Times New Roman" panose="02020603050405020304" pitchFamily="18" charset="0"/>
            <a:cs typeface="Times New Roman" panose="02020603050405020304" pitchFamily="18" charset="0"/>
          </a:endParaRPr>
        </a:p>
      </dgm:t>
    </dgm:pt>
    <dgm:pt modelId="{EF7E9A43-89B5-4639-A128-4FC5BB27DCC2}" type="parTrans" cxnId="{1881FA12-0210-4722-9CDE-655DD8C05C00}">
      <dgm:prSet/>
      <dgm:spPr/>
      <dgm:t>
        <a:bodyPr/>
        <a:lstStyle/>
        <a:p>
          <a:pPr algn="ctr"/>
          <a:endParaRPr lang="ru-RU"/>
        </a:p>
      </dgm:t>
    </dgm:pt>
    <dgm:pt modelId="{DA19C7D3-D11B-4039-AAC7-B0D4C580F96E}" type="sibTrans" cxnId="{1881FA12-0210-4722-9CDE-655DD8C05C00}">
      <dgm:prSet/>
      <dgm:spPr/>
      <dgm:t>
        <a:bodyPr/>
        <a:lstStyle/>
        <a:p>
          <a:pPr algn="ctr"/>
          <a:endParaRPr lang="ru-RU"/>
        </a:p>
      </dgm:t>
    </dgm:pt>
    <dgm:pt modelId="{2B0FDFF3-365C-4C2D-A6B9-4492F69EB192}" type="pres">
      <dgm:prSet presAssocID="{392A23CC-B9F1-4C4C-94CB-307440E800E4}" presName="diagram" presStyleCnt="0">
        <dgm:presLayoutVars>
          <dgm:dir/>
          <dgm:resizeHandles val="exact"/>
        </dgm:presLayoutVars>
      </dgm:prSet>
      <dgm:spPr/>
    </dgm:pt>
    <dgm:pt modelId="{6C06A45D-4FEB-4AF4-9776-47A0389C497F}" type="pres">
      <dgm:prSet presAssocID="{8B3F353F-569B-420D-9FC8-72A7021DB6A1}" presName="arrow" presStyleLbl="node1" presStyleIdx="0" presStyleCnt="2" custScaleX="95090" custScaleY="91286">
        <dgm:presLayoutVars>
          <dgm:bulletEnabled val="1"/>
        </dgm:presLayoutVars>
      </dgm:prSet>
      <dgm:spPr/>
    </dgm:pt>
    <dgm:pt modelId="{BF99B54C-D7CE-4905-967E-B560332C96AE}" type="pres">
      <dgm:prSet presAssocID="{E4021D08-DFD1-499B-B1F0-AEBD7120203F}" presName="arrow" presStyleLbl="node1" presStyleIdx="1" presStyleCnt="2" custScaleX="95090" custScaleY="91286" custRadScaleRad="74730" custRadScaleInc="-151">
        <dgm:presLayoutVars>
          <dgm:bulletEnabled val="1"/>
        </dgm:presLayoutVars>
      </dgm:prSet>
      <dgm:spPr/>
    </dgm:pt>
  </dgm:ptLst>
  <dgm:cxnLst>
    <dgm:cxn modelId="{D7B27C0A-1C5A-48BF-AF11-CC79CE947DD2}" type="presOf" srcId="{E4021D08-DFD1-499B-B1F0-AEBD7120203F}" destId="{BF99B54C-D7CE-4905-967E-B560332C96AE}" srcOrd="0" destOrd="0" presId="urn:microsoft.com/office/officeart/2005/8/layout/arrow5"/>
    <dgm:cxn modelId="{1881FA12-0210-4722-9CDE-655DD8C05C00}" srcId="{392A23CC-B9F1-4C4C-94CB-307440E800E4}" destId="{E4021D08-DFD1-499B-B1F0-AEBD7120203F}" srcOrd="1" destOrd="0" parTransId="{EF7E9A43-89B5-4639-A128-4FC5BB27DCC2}" sibTransId="{DA19C7D3-D11B-4039-AAC7-B0D4C580F96E}"/>
    <dgm:cxn modelId="{2CD83444-B6F8-406E-B8D6-6AF2BAABF78A}" type="presOf" srcId="{8B3F353F-569B-420D-9FC8-72A7021DB6A1}" destId="{6C06A45D-4FEB-4AF4-9776-47A0389C497F}" srcOrd="0" destOrd="0" presId="urn:microsoft.com/office/officeart/2005/8/layout/arrow5"/>
    <dgm:cxn modelId="{6A65D266-655B-4310-82DA-8EE15F3F419B}" srcId="{392A23CC-B9F1-4C4C-94CB-307440E800E4}" destId="{8B3F353F-569B-420D-9FC8-72A7021DB6A1}" srcOrd="0" destOrd="0" parTransId="{C05BB00D-D400-4F6A-9637-C3BFECCB5740}" sibTransId="{FBA5462E-F30B-4B02-81E4-9DDDC6ACCFDC}"/>
    <dgm:cxn modelId="{77C7DA72-940E-47D4-BCC0-45847F9F9EE0}" type="presOf" srcId="{392A23CC-B9F1-4C4C-94CB-307440E800E4}" destId="{2B0FDFF3-365C-4C2D-A6B9-4492F69EB192}" srcOrd="0" destOrd="0" presId="urn:microsoft.com/office/officeart/2005/8/layout/arrow5"/>
    <dgm:cxn modelId="{051D5BDE-F870-44EC-AD30-53DE53112C6B}" type="presParOf" srcId="{2B0FDFF3-365C-4C2D-A6B9-4492F69EB192}" destId="{6C06A45D-4FEB-4AF4-9776-47A0389C497F}" srcOrd="0" destOrd="0" presId="urn:microsoft.com/office/officeart/2005/8/layout/arrow5"/>
    <dgm:cxn modelId="{C7F1B28C-E2E8-4739-A97F-4C9C8DE33230}" type="presParOf" srcId="{2B0FDFF3-365C-4C2D-A6B9-4492F69EB192}" destId="{BF99B54C-D7CE-4905-967E-B560332C96AE}"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FF72F-756F-437F-8E51-6CFBEB38FBD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uk-UA"/>
        </a:p>
      </dgm:t>
    </dgm:pt>
    <dgm:pt modelId="{02F52ABA-89AE-4390-B76F-3A3BBF333474}">
      <dgm:prSet phldrT="[Текст]" custT="1"/>
      <dgm:spPr/>
      <dgm:t>
        <a:bodyPr/>
        <a:lstStyle/>
        <a:p>
          <a:r>
            <a:rPr lang="uk-UA" sz="1600" b="0" dirty="0">
              <a:latin typeface="Times New Roman" panose="02020603050405020304" pitchFamily="18" charset="0"/>
              <a:cs typeface="Times New Roman" panose="02020603050405020304" pitchFamily="18" charset="0"/>
            </a:rPr>
            <a:t>повага до особистості учня та визнання пріоритету його інтересів, досвіду, власного вибору, прагнень, ставлення у визначенні мети та організації освітнього процесу, підтримка пізнавального інтересу та наполегливості;</a:t>
          </a:r>
        </a:p>
      </dgm:t>
    </dgm:pt>
    <dgm:pt modelId="{90124D6B-BA95-49A4-ACA1-F1430675C933}" type="parTrans" cxnId="{401D0AE5-9869-4D39-B4E3-60C0FB14AE63}">
      <dgm:prSet/>
      <dgm:spPr/>
      <dgm:t>
        <a:bodyPr/>
        <a:lstStyle/>
        <a:p>
          <a:endParaRPr lang="uk-UA" sz="1600" b="0">
            <a:latin typeface="Times New Roman" panose="02020603050405020304" pitchFamily="18" charset="0"/>
            <a:cs typeface="Times New Roman" panose="02020603050405020304" pitchFamily="18" charset="0"/>
          </a:endParaRPr>
        </a:p>
      </dgm:t>
    </dgm:pt>
    <dgm:pt modelId="{FB1EF42F-C530-4B2F-95EB-D44513BDD008}" type="sibTrans" cxnId="{401D0AE5-9869-4D39-B4E3-60C0FB14AE63}">
      <dgm:prSet custT="1"/>
      <dgm:spPr/>
      <dgm:t>
        <a:bodyPr/>
        <a:lstStyle/>
        <a:p>
          <a:endParaRPr lang="uk-UA" sz="1600" b="0">
            <a:latin typeface="Times New Roman" panose="02020603050405020304" pitchFamily="18" charset="0"/>
            <a:cs typeface="Times New Roman" panose="02020603050405020304" pitchFamily="18" charset="0"/>
          </a:endParaRPr>
        </a:p>
      </dgm:t>
    </dgm:pt>
    <dgm:pt modelId="{C1509AA7-88F2-4590-8AF1-9DEE1D759133}">
      <dgm:prSet phldrT="[Текст]" custT="1"/>
      <dgm:spPr/>
      <dgm:t>
        <a:bodyPr/>
        <a:lstStyle/>
        <a:p>
          <a:r>
            <a:rPr lang="uk-UA" sz="1600" b="0" dirty="0">
              <a:latin typeface="Times New Roman" panose="02020603050405020304" pitchFamily="18" charset="0"/>
              <a:cs typeface="Times New Roman" panose="02020603050405020304" pitchFamily="18" charset="0"/>
            </a:rPr>
            <a:t>забезпечення рівного доступу кожного учня до освіти без будь-яких форм дискримінації учасників освітнього процесу;</a:t>
          </a:r>
        </a:p>
      </dgm:t>
    </dgm:pt>
    <dgm:pt modelId="{0D757B37-239F-4F13-915F-A746CF5CDC0D}" type="parTrans" cxnId="{49A5B36C-21CB-416C-87C4-B6FAEE6E2BA4}">
      <dgm:prSet/>
      <dgm:spPr/>
      <dgm:t>
        <a:bodyPr/>
        <a:lstStyle/>
        <a:p>
          <a:endParaRPr lang="uk-UA" sz="1600" b="0">
            <a:latin typeface="Times New Roman" panose="02020603050405020304" pitchFamily="18" charset="0"/>
            <a:cs typeface="Times New Roman" panose="02020603050405020304" pitchFamily="18" charset="0"/>
          </a:endParaRPr>
        </a:p>
      </dgm:t>
    </dgm:pt>
    <dgm:pt modelId="{685682BA-BDE7-4C8B-81FC-6DA24B93FC23}" type="sibTrans" cxnId="{49A5B36C-21CB-416C-87C4-B6FAEE6E2BA4}">
      <dgm:prSet custT="1"/>
      <dgm:spPr/>
      <dgm:t>
        <a:bodyPr/>
        <a:lstStyle/>
        <a:p>
          <a:endParaRPr lang="uk-UA" sz="1600" b="0">
            <a:latin typeface="Times New Roman" panose="02020603050405020304" pitchFamily="18" charset="0"/>
            <a:cs typeface="Times New Roman" panose="02020603050405020304" pitchFamily="18" charset="0"/>
          </a:endParaRPr>
        </a:p>
      </dgm:t>
    </dgm:pt>
    <dgm:pt modelId="{EB797A0C-3066-4A3D-8A9D-6B418349D3B1}">
      <dgm:prSet phldrT="[Текст]" custT="1"/>
      <dgm:spPr/>
      <dgm:t>
        <a:bodyPr/>
        <a:lstStyle/>
        <a:p>
          <a:r>
            <a:rPr lang="uk-UA" sz="1600" b="0" dirty="0">
              <a:latin typeface="Times New Roman" panose="02020603050405020304" pitchFamily="18" charset="0"/>
              <a:cs typeface="Times New Roman" panose="02020603050405020304" pitchFamily="18" charset="0"/>
            </a:rPr>
            <a:t>дотримання принципів академічної доброчесності у взаємодії учасників освітнього процесу та організації всіх видів навчальної діяльності;</a:t>
          </a:r>
        </a:p>
      </dgm:t>
    </dgm:pt>
    <dgm:pt modelId="{42DFCAA2-92AA-44D8-BEA2-6CD02BE72A1F}" type="parTrans" cxnId="{F20A5CD4-6887-407B-B861-0CFFF7A410A8}">
      <dgm:prSet/>
      <dgm:spPr/>
      <dgm:t>
        <a:bodyPr/>
        <a:lstStyle/>
        <a:p>
          <a:endParaRPr lang="uk-UA" sz="1600" b="0">
            <a:latin typeface="Times New Roman" panose="02020603050405020304" pitchFamily="18" charset="0"/>
            <a:cs typeface="Times New Roman" panose="02020603050405020304" pitchFamily="18" charset="0"/>
          </a:endParaRPr>
        </a:p>
      </dgm:t>
    </dgm:pt>
    <dgm:pt modelId="{4CFAEF1A-7DC9-4430-AF79-FC196356C0A3}" type="sibTrans" cxnId="{F20A5CD4-6887-407B-B861-0CFFF7A410A8}">
      <dgm:prSet custT="1"/>
      <dgm:spPr/>
      <dgm:t>
        <a:bodyPr/>
        <a:lstStyle/>
        <a:p>
          <a:endParaRPr lang="uk-UA" sz="1600" b="0">
            <a:latin typeface="Times New Roman" panose="02020603050405020304" pitchFamily="18" charset="0"/>
            <a:cs typeface="Times New Roman" panose="02020603050405020304" pitchFamily="18" charset="0"/>
          </a:endParaRPr>
        </a:p>
      </dgm:t>
    </dgm:pt>
    <dgm:pt modelId="{E49B80DB-0716-4100-8FB5-732FBDA58249}">
      <dgm:prSet custT="1"/>
      <dgm:spPr/>
      <dgm:t>
        <a:bodyPr/>
        <a:lstStyle/>
        <a:p>
          <a:r>
            <a:rPr lang="ru-RU" sz="1600" b="0" dirty="0" err="1">
              <a:latin typeface="Times New Roman" panose="02020603050405020304" pitchFamily="18" charset="0"/>
              <a:cs typeface="Times New Roman" panose="02020603050405020304" pitchFamily="18" charset="0"/>
            </a:rPr>
            <a:t>становлення</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вільної</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особистості</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учня</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підтримка</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його</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самостійності</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підприємливості</a:t>
          </a:r>
          <a:r>
            <a:rPr lang="ru-RU" sz="1600" b="0" dirty="0">
              <a:latin typeface="Times New Roman" panose="02020603050405020304" pitchFamily="18" charset="0"/>
              <a:cs typeface="Times New Roman" panose="02020603050405020304" pitchFamily="18" charset="0"/>
            </a:rPr>
            <a:t> та </a:t>
          </a:r>
          <a:r>
            <a:rPr lang="ru-RU" sz="1600" b="0" dirty="0" err="1">
              <a:latin typeface="Times New Roman" panose="02020603050405020304" pitchFamily="18" charset="0"/>
              <a:cs typeface="Times New Roman" panose="02020603050405020304" pitchFamily="18" charset="0"/>
            </a:rPr>
            <a:t>ініціативності</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розвиток</a:t>
          </a:r>
          <a:r>
            <a:rPr lang="ru-RU" sz="1600" b="0" dirty="0">
              <a:latin typeface="Times New Roman" panose="02020603050405020304" pitchFamily="18" charset="0"/>
              <a:cs typeface="Times New Roman" panose="02020603050405020304" pitchFamily="18" charset="0"/>
            </a:rPr>
            <a:t> критичного </a:t>
          </a:r>
          <a:r>
            <a:rPr lang="ru-RU" sz="1600" b="0" dirty="0" err="1">
              <a:latin typeface="Times New Roman" panose="02020603050405020304" pitchFamily="18" charset="0"/>
              <a:cs typeface="Times New Roman" panose="02020603050405020304" pitchFamily="18" charset="0"/>
            </a:rPr>
            <a:t>мислення</a:t>
          </a:r>
          <a:r>
            <a:rPr lang="ru-RU" sz="1600" b="0" dirty="0">
              <a:latin typeface="Times New Roman" panose="02020603050405020304" pitchFamily="18" charset="0"/>
              <a:cs typeface="Times New Roman" panose="02020603050405020304" pitchFamily="18" charset="0"/>
            </a:rPr>
            <a:t> та </a:t>
          </a:r>
          <a:r>
            <a:rPr lang="ru-RU" sz="1600" b="0" dirty="0" err="1">
              <a:latin typeface="Times New Roman" panose="02020603050405020304" pitchFamily="18" charset="0"/>
              <a:cs typeface="Times New Roman" panose="02020603050405020304" pitchFamily="18" charset="0"/>
            </a:rPr>
            <a:t>впевненості</a:t>
          </a:r>
          <a:r>
            <a:rPr lang="ru-RU" sz="1600" b="0" dirty="0">
              <a:latin typeface="Times New Roman" panose="02020603050405020304" pitchFamily="18" charset="0"/>
              <a:cs typeface="Times New Roman" panose="02020603050405020304" pitchFamily="18" charset="0"/>
            </a:rPr>
            <a:t> в </a:t>
          </a:r>
          <a:r>
            <a:rPr lang="ru-RU" sz="1600" b="0" dirty="0" err="1">
              <a:latin typeface="Times New Roman" panose="02020603050405020304" pitchFamily="18" charset="0"/>
              <a:cs typeface="Times New Roman" panose="02020603050405020304" pitchFamily="18" charset="0"/>
            </a:rPr>
            <a:t>собі</a:t>
          </a:r>
          <a:r>
            <a:rPr lang="ru-RU" sz="1600" b="0" dirty="0">
              <a:latin typeface="Times New Roman" panose="02020603050405020304" pitchFamily="18" charset="0"/>
              <a:cs typeface="Times New Roman" panose="02020603050405020304" pitchFamily="18" charset="0"/>
            </a:rPr>
            <a:t>;</a:t>
          </a:r>
        </a:p>
      </dgm:t>
    </dgm:pt>
    <dgm:pt modelId="{30C437B1-32BE-43E9-80B9-1846CF9E9E0C}" type="parTrans" cxnId="{A0011067-3AF5-49AC-A2DC-8C670066DB07}">
      <dgm:prSet/>
      <dgm:spPr/>
      <dgm:t>
        <a:bodyPr/>
        <a:lstStyle/>
        <a:p>
          <a:endParaRPr lang="ru-RU" sz="1600" b="0">
            <a:latin typeface="Times New Roman" panose="02020603050405020304" pitchFamily="18" charset="0"/>
            <a:cs typeface="Times New Roman" panose="02020603050405020304" pitchFamily="18" charset="0"/>
          </a:endParaRPr>
        </a:p>
      </dgm:t>
    </dgm:pt>
    <dgm:pt modelId="{F3E11DCB-9C15-48EF-81A5-02FC67DFF8E9}" type="sibTrans" cxnId="{A0011067-3AF5-49AC-A2DC-8C670066DB07}">
      <dgm:prSet custT="1"/>
      <dgm:spPr/>
      <dgm:t>
        <a:bodyPr/>
        <a:lstStyle/>
        <a:p>
          <a:endParaRPr lang="ru-RU" sz="1600" b="0">
            <a:latin typeface="Times New Roman" panose="02020603050405020304" pitchFamily="18" charset="0"/>
            <a:cs typeface="Times New Roman" panose="02020603050405020304" pitchFamily="18" charset="0"/>
          </a:endParaRPr>
        </a:p>
      </dgm:t>
    </dgm:pt>
    <dgm:pt modelId="{FD3D5CEA-E0BA-4C46-AB3C-EC04162B161E}">
      <dgm:prSet/>
      <dgm:spPr/>
      <dgm:t>
        <a:bodyPr/>
        <a:lstStyle/>
        <a:p>
          <a:endParaRPr lang="ru-RU" sz="1600" b="0">
            <a:latin typeface="Times New Roman" panose="02020603050405020304" pitchFamily="18" charset="0"/>
            <a:cs typeface="Times New Roman" panose="02020603050405020304" pitchFamily="18" charset="0"/>
          </a:endParaRPr>
        </a:p>
      </dgm:t>
    </dgm:pt>
    <dgm:pt modelId="{8BF68157-572C-4E37-9482-06E4364E8BE4}" type="sibTrans" cxnId="{FDD93463-BB2C-4492-84E1-86EA187E2159}">
      <dgm:prSet/>
      <dgm:spPr/>
      <dgm:t>
        <a:bodyPr/>
        <a:lstStyle/>
        <a:p>
          <a:endParaRPr lang="ru-RU" sz="1600" b="0">
            <a:latin typeface="Times New Roman" panose="02020603050405020304" pitchFamily="18" charset="0"/>
            <a:cs typeface="Times New Roman" panose="02020603050405020304" pitchFamily="18" charset="0"/>
          </a:endParaRPr>
        </a:p>
      </dgm:t>
    </dgm:pt>
    <dgm:pt modelId="{60F2D808-0127-4EAA-BEEC-F27F61BE8A83}" type="parTrans" cxnId="{FDD93463-BB2C-4492-84E1-86EA187E2159}">
      <dgm:prSet/>
      <dgm:spPr/>
      <dgm:t>
        <a:bodyPr/>
        <a:lstStyle/>
        <a:p>
          <a:endParaRPr lang="ru-RU" sz="1600" b="0">
            <a:latin typeface="Times New Roman" panose="02020603050405020304" pitchFamily="18" charset="0"/>
            <a:cs typeface="Times New Roman" panose="02020603050405020304" pitchFamily="18" charset="0"/>
          </a:endParaRPr>
        </a:p>
      </dgm:t>
    </dgm:pt>
    <dgm:pt modelId="{D148DC3A-9D73-40D0-B1BA-539A33C64293}">
      <dgm:prSet/>
      <dgm:spPr/>
      <dgm:t>
        <a:bodyPr/>
        <a:lstStyle/>
        <a:p>
          <a:endParaRPr lang="ru-RU" sz="1600" b="0" dirty="0">
            <a:latin typeface="Times New Roman" panose="02020603050405020304" pitchFamily="18" charset="0"/>
            <a:cs typeface="Times New Roman" panose="02020603050405020304" pitchFamily="18" charset="0"/>
          </a:endParaRPr>
        </a:p>
      </dgm:t>
    </dgm:pt>
    <dgm:pt modelId="{0122213D-B2DE-4BAA-ACC1-49A93518CCF9}" type="sibTrans" cxnId="{F98ADB7B-A149-4F96-AA22-BA4446DD577E}">
      <dgm:prSet/>
      <dgm:spPr/>
      <dgm:t>
        <a:bodyPr/>
        <a:lstStyle/>
        <a:p>
          <a:endParaRPr lang="ru-RU" sz="1600" b="0">
            <a:latin typeface="Times New Roman" panose="02020603050405020304" pitchFamily="18" charset="0"/>
            <a:cs typeface="Times New Roman" panose="02020603050405020304" pitchFamily="18" charset="0"/>
          </a:endParaRPr>
        </a:p>
      </dgm:t>
    </dgm:pt>
    <dgm:pt modelId="{AD93FC3B-1A64-493B-BB37-9CC2244AAE08}" type="parTrans" cxnId="{F98ADB7B-A149-4F96-AA22-BA4446DD577E}">
      <dgm:prSet/>
      <dgm:spPr/>
      <dgm:t>
        <a:bodyPr/>
        <a:lstStyle/>
        <a:p>
          <a:endParaRPr lang="ru-RU" sz="1600" b="0">
            <a:latin typeface="Times New Roman" panose="02020603050405020304" pitchFamily="18" charset="0"/>
            <a:cs typeface="Times New Roman" panose="02020603050405020304" pitchFamily="18" charset="0"/>
          </a:endParaRPr>
        </a:p>
      </dgm:t>
    </dgm:pt>
    <dgm:pt modelId="{00C19884-D005-47F2-A516-439DCDEC4FB7}">
      <dgm:prSet custT="1"/>
      <dgm:spPr/>
      <dgm:t>
        <a:bodyPr/>
        <a:lstStyle/>
        <a:p>
          <a:r>
            <a:rPr lang="ru-RU" sz="1600" b="0" dirty="0" err="1">
              <a:latin typeface="Times New Roman" panose="02020603050405020304" pitchFamily="18" charset="0"/>
              <a:cs typeface="Times New Roman" panose="02020603050405020304" pitchFamily="18" charset="0"/>
            </a:rPr>
            <a:t>формування</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культури</a:t>
          </a:r>
          <a:r>
            <a:rPr lang="ru-RU" sz="1600" b="0" dirty="0">
              <a:latin typeface="Times New Roman" panose="02020603050405020304" pitchFamily="18" charset="0"/>
              <a:cs typeface="Times New Roman" panose="02020603050405020304" pitchFamily="18" charset="0"/>
            </a:rPr>
            <a:t> здорового способу </a:t>
          </a:r>
          <a:r>
            <a:rPr lang="ru-RU" sz="1600" b="0" dirty="0" err="1">
              <a:latin typeface="Times New Roman" panose="02020603050405020304" pitchFamily="18" charset="0"/>
              <a:cs typeface="Times New Roman" panose="02020603050405020304" pitchFamily="18" charset="0"/>
            </a:rPr>
            <a:t>життя</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учня</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створення</a:t>
          </a:r>
          <a:r>
            <a:rPr lang="ru-RU" sz="1600" b="0" dirty="0">
              <a:latin typeface="Times New Roman" panose="02020603050405020304" pitchFamily="18" charset="0"/>
              <a:cs typeface="Times New Roman" panose="02020603050405020304" pitchFamily="18" charset="0"/>
            </a:rPr>
            <a:t> умов для </a:t>
          </a:r>
          <a:r>
            <a:rPr lang="ru-RU" sz="1600" b="0" dirty="0" err="1">
              <a:latin typeface="Times New Roman" panose="02020603050405020304" pitchFamily="18" charset="0"/>
              <a:cs typeface="Times New Roman" panose="02020603050405020304" pitchFamily="18" charset="0"/>
            </a:rPr>
            <a:t>забезпечення</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його</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гармонійного</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фізичного</a:t>
          </a:r>
          <a:r>
            <a:rPr lang="ru-RU" sz="1600" b="0" dirty="0">
              <a:latin typeface="Times New Roman" panose="02020603050405020304" pitchFamily="18" charset="0"/>
              <a:cs typeface="Times New Roman" panose="02020603050405020304" pitchFamily="18" charset="0"/>
            </a:rPr>
            <a:t> та </a:t>
          </a:r>
          <a:r>
            <a:rPr lang="ru-RU" sz="1600" b="0" dirty="0" err="1">
              <a:latin typeface="Times New Roman" panose="02020603050405020304" pitchFamily="18" charset="0"/>
              <a:cs typeface="Times New Roman" panose="02020603050405020304" pitchFamily="18" charset="0"/>
            </a:rPr>
            <a:t>психічного</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розвитку</a:t>
          </a:r>
          <a:r>
            <a:rPr lang="ru-RU" sz="1600" b="0" dirty="0">
              <a:latin typeface="Times New Roman" panose="02020603050405020304" pitchFamily="18" charset="0"/>
              <a:cs typeface="Times New Roman" panose="02020603050405020304" pitchFamily="18" charset="0"/>
            </a:rPr>
            <a:t>, </a:t>
          </a:r>
          <a:r>
            <a:rPr lang="ru-RU" sz="1600" b="0" dirty="0" err="1">
              <a:latin typeface="Times New Roman" panose="02020603050405020304" pitchFamily="18" charset="0"/>
              <a:cs typeface="Times New Roman" panose="02020603050405020304" pitchFamily="18" charset="0"/>
            </a:rPr>
            <a:t>добробуту</a:t>
          </a:r>
          <a:r>
            <a:rPr lang="ru-RU" sz="1600" b="0" dirty="0">
              <a:latin typeface="Times New Roman" panose="02020603050405020304" pitchFamily="18" charset="0"/>
              <a:cs typeface="Times New Roman" panose="02020603050405020304" pitchFamily="18" charset="0"/>
            </a:rPr>
            <a:t>;</a:t>
          </a:r>
        </a:p>
      </dgm:t>
    </dgm:pt>
    <dgm:pt modelId="{524FB91E-F3F0-40BC-99D6-48B66DF9FF0A}" type="sibTrans" cxnId="{308B015E-6018-4592-99EB-F38C232A5CFE}">
      <dgm:prSet/>
      <dgm:spPr/>
      <dgm:t>
        <a:bodyPr/>
        <a:lstStyle/>
        <a:p>
          <a:endParaRPr lang="ru-RU" sz="1600" b="0">
            <a:latin typeface="Times New Roman" panose="02020603050405020304" pitchFamily="18" charset="0"/>
            <a:cs typeface="Times New Roman" panose="02020603050405020304" pitchFamily="18" charset="0"/>
          </a:endParaRPr>
        </a:p>
      </dgm:t>
    </dgm:pt>
    <dgm:pt modelId="{2DFFEF10-71B7-43F4-BA98-C37A83818EA5}" type="parTrans" cxnId="{308B015E-6018-4592-99EB-F38C232A5CFE}">
      <dgm:prSet/>
      <dgm:spPr/>
      <dgm:t>
        <a:bodyPr/>
        <a:lstStyle/>
        <a:p>
          <a:endParaRPr lang="ru-RU" sz="1600" b="0">
            <a:latin typeface="Times New Roman" panose="02020603050405020304" pitchFamily="18" charset="0"/>
            <a:cs typeface="Times New Roman" panose="02020603050405020304" pitchFamily="18" charset="0"/>
          </a:endParaRPr>
        </a:p>
      </dgm:t>
    </dgm:pt>
    <dgm:pt modelId="{01FA3180-F5DC-40B5-A88C-1ED777C0D0C3}" type="pres">
      <dgm:prSet presAssocID="{855FF72F-756F-437F-8E51-6CFBEB38FBD0}" presName="outerComposite" presStyleCnt="0">
        <dgm:presLayoutVars>
          <dgm:chMax val="5"/>
          <dgm:dir/>
          <dgm:resizeHandles val="exact"/>
        </dgm:presLayoutVars>
      </dgm:prSet>
      <dgm:spPr/>
    </dgm:pt>
    <dgm:pt modelId="{0C3CEF97-74F6-4ABB-9E2C-0AF306878715}" type="pres">
      <dgm:prSet presAssocID="{855FF72F-756F-437F-8E51-6CFBEB38FBD0}" presName="dummyMaxCanvas" presStyleCnt="0">
        <dgm:presLayoutVars/>
      </dgm:prSet>
      <dgm:spPr/>
    </dgm:pt>
    <dgm:pt modelId="{3A17431D-A916-4CD6-B14D-9A53CE73634B}" type="pres">
      <dgm:prSet presAssocID="{855FF72F-756F-437F-8E51-6CFBEB38FBD0}" presName="FiveNodes_1" presStyleLbl="node1" presStyleIdx="0" presStyleCnt="5" custScaleX="100200" custScaleY="103637">
        <dgm:presLayoutVars>
          <dgm:bulletEnabled val="1"/>
        </dgm:presLayoutVars>
      </dgm:prSet>
      <dgm:spPr/>
    </dgm:pt>
    <dgm:pt modelId="{1326C16F-40EA-41A7-A1C7-B92646E89D7C}" type="pres">
      <dgm:prSet presAssocID="{855FF72F-756F-437F-8E51-6CFBEB38FBD0}" presName="FiveNodes_2" presStyleLbl="node1" presStyleIdx="1" presStyleCnt="5" custScaleX="100200" custScaleY="103637">
        <dgm:presLayoutVars>
          <dgm:bulletEnabled val="1"/>
        </dgm:presLayoutVars>
      </dgm:prSet>
      <dgm:spPr/>
    </dgm:pt>
    <dgm:pt modelId="{88C3AD4E-FB05-4407-8DAC-05DCC3D009E4}" type="pres">
      <dgm:prSet presAssocID="{855FF72F-756F-437F-8E51-6CFBEB38FBD0}" presName="FiveNodes_3" presStyleLbl="node1" presStyleIdx="2" presStyleCnt="5" custScaleX="100200" custScaleY="103637">
        <dgm:presLayoutVars>
          <dgm:bulletEnabled val="1"/>
        </dgm:presLayoutVars>
      </dgm:prSet>
      <dgm:spPr/>
    </dgm:pt>
    <dgm:pt modelId="{211F00E7-3168-4A07-834C-0EC524C4DC73}" type="pres">
      <dgm:prSet presAssocID="{855FF72F-756F-437F-8E51-6CFBEB38FBD0}" presName="FiveNodes_4" presStyleLbl="node1" presStyleIdx="3" presStyleCnt="5" custScaleX="100200" custScaleY="103637">
        <dgm:presLayoutVars>
          <dgm:bulletEnabled val="1"/>
        </dgm:presLayoutVars>
      </dgm:prSet>
      <dgm:spPr/>
    </dgm:pt>
    <dgm:pt modelId="{F97E3D8D-8BDF-4277-A39A-1AB593A22BFD}" type="pres">
      <dgm:prSet presAssocID="{855FF72F-756F-437F-8E51-6CFBEB38FBD0}" presName="FiveNodes_5" presStyleLbl="node1" presStyleIdx="4" presStyleCnt="5" custScaleX="100200" custScaleY="103637">
        <dgm:presLayoutVars>
          <dgm:bulletEnabled val="1"/>
        </dgm:presLayoutVars>
      </dgm:prSet>
      <dgm:spPr/>
    </dgm:pt>
    <dgm:pt modelId="{D48BB5C0-7DF2-4563-AE6D-10E66E839F2F}" type="pres">
      <dgm:prSet presAssocID="{855FF72F-756F-437F-8E51-6CFBEB38FBD0}" presName="FiveConn_1-2" presStyleLbl="fgAccFollowNode1" presStyleIdx="0" presStyleCnt="4">
        <dgm:presLayoutVars>
          <dgm:bulletEnabled val="1"/>
        </dgm:presLayoutVars>
      </dgm:prSet>
      <dgm:spPr/>
    </dgm:pt>
    <dgm:pt modelId="{1E6FF472-6D9E-45B3-AF27-F8EF90389B88}" type="pres">
      <dgm:prSet presAssocID="{855FF72F-756F-437F-8E51-6CFBEB38FBD0}" presName="FiveConn_2-3" presStyleLbl="fgAccFollowNode1" presStyleIdx="1" presStyleCnt="4">
        <dgm:presLayoutVars>
          <dgm:bulletEnabled val="1"/>
        </dgm:presLayoutVars>
      </dgm:prSet>
      <dgm:spPr/>
    </dgm:pt>
    <dgm:pt modelId="{7E43E3C5-0629-4E5F-B60D-5745B5B24D84}" type="pres">
      <dgm:prSet presAssocID="{855FF72F-756F-437F-8E51-6CFBEB38FBD0}" presName="FiveConn_3-4" presStyleLbl="fgAccFollowNode1" presStyleIdx="2" presStyleCnt="4">
        <dgm:presLayoutVars>
          <dgm:bulletEnabled val="1"/>
        </dgm:presLayoutVars>
      </dgm:prSet>
      <dgm:spPr/>
    </dgm:pt>
    <dgm:pt modelId="{B53AB11B-C8D9-411C-B924-53C4AC76FA1E}" type="pres">
      <dgm:prSet presAssocID="{855FF72F-756F-437F-8E51-6CFBEB38FBD0}" presName="FiveConn_4-5" presStyleLbl="fgAccFollowNode1" presStyleIdx="3" presStyleCnt="4">
        <dgm:presLayoutVars>
          <dgm:bulletEnabled val="1"/>
        </dgm:presLayoutVars>
      </dgm:prSet>
      <dgm:spPr/>
    </dgm:pt>
    <dgm:pt modelId="{0EADEEF1-C710-4FD4-9DA4-40956E11C9F6}" type="pres">
      <dgm:prSet presAssocID="{855FF72F-756F-437F-8E51-6CFBEB38FBD0}" presName="FiveNodes_1_text" presStyleLbl="node1" presStyleIdx="4" presStyleCnt="5">
        <dgm:presLayoutVars>
          <dgm:bulletEnabled val="1"/>
        </dgm:presLayoutVars>
      </dgm:prSet>
      <dgm:spPr/>
    </dgm:pt>
    <dgm:pt modelId="{482AAE13-6355-4B54-A1D9-F25569740314}" type="pres">
      <dgm:prSet presAssocID="{855FF72F-756F-437F-8E51-6CFBEB38FBD0}" presName="FiveNodes_2_text" presStyleLbl="node1" presStyleIdx="4" presStyleCnt="5">
        <dgm:presLayoutVars>
          <dgm:bulletEnabled val="1"/>
        </dgm:presLayoutVars>
      </dgm:prSet>
      <dgm:spPr/>
    </dgm:pt>
    <dgm:pt modelId="{D2C1EC6A-C321-44FE-9D55-13C8F11286F2}" type="pres">
      <dgm:prSet presAssocID="{855FF72F-756F-437F-8E51-6CFBEB38FBD0}" presName="FiveNodes_3_text" presStyleLbl="node1" presStyleIdx="4" presStyleCnt="5">
        <dgm:presLayoutVars>
          <dgm:bulletEnabled val="1"/>
        </dgm:presLayoutVars>
      </dgm:prSet>
      <dgm:spPr/>
    </dgm:pt>
    <dgm:pt modelId="{2B68304F-DE65-4684-ADB2-AD413975FF8A}" type="pres">
      <dgm:prSet presAssocID="{855FF72F-756F-437F-8E51-6CFBEB38FBD0}" presName="FiveNodes_4_text" presStyleLbl="node1" presStyleIdx="4" presStyleCnt="5">
        <dgm:presLayoutVars>
          <dgm:bulletEnabled val="1"/>
        </dgm:presLayoutVars>
      </dgm:prSet>
      <dgm:spPr/>
    </dgm:pt>
    <dgm:pt modelId="{993F8B93-AAE0-4EF6-9D75-165322571440}" type="pres">
      <dgm:prSet presAssocID="{855FF72F-756F-437F-8E51-6CFBEB38FBD0}" presName="FiveNodes_5_text" presStyleLbl="node1" presStyleIdx="4" presStyleCnt="5">
        <dgm:presLayoutVars>
          <dgm:bulletEnabled val="1"/>
        </dgm:presLayoutVars>
      </dgm:prSet>
      <dgm:spPr/>
    </dgm:pt>
  </dgm:ptLst>
  <dgm:cxnLst>
    <dgm:cxn modelId="{5A179A0C-8E88-4185-84E3-7E26BEBA88F9}" type="presOf" srcId="{02F52ABA-89AE-4390-B76F-3A3BBF333474}" destId="{0EADEEF1-C710-4FD4-9DA4-40956E11C9F6}" srcOrd="1" destOrd="0" presId="urn:microsoft.com/office/officeart/2005/8/layout/vProcess5"/>
    <dgm:cxn modelId="{F1D06D5C-5617-411A-A0FA-A19AF49ABC5E}" type="presOf" srcId="{EB797A0C-3066-4A3D-8A9D-6B418349D3B1}" destId="{88C3AD4E-FB05-4407-8DAC-05DCC3D009E4}" srcOrd="0" destOrd="0" presId="urn:microsoft.com/office/officeart/2005/8/layout/vProcess5"/>
    <dgm:cxn modelId="{308B015E-6018-4592-99EB-F38C232A5CFE}" srcId="{855FF72F-756F-437F-8E51-6CFBEB38FBD0}" destId="{00C19884-D005-47F2-A516-439DCDEC4FB7}" srcOrd="4" destOrd="0" parTransId="{2DFFEF10-71B7-43F4-BA98-C37A83818EA5}" sibTransId="{524FB91E-F3F0-40BC-99D6-48B66DF9FF0A}"/>
    <dgm:cxn modelId="{FDD93463-BB2C-4492-84E1-86EA187E2159}" srcId="{855FF72F-756F-437F-8E51-6CFBEB38FBD0}" destId="{FD3D5CEA-E0BA-4C46-AB3C-EC04162B161E}" srcOrd="6" destOrd="0" parTransId="{60F2D808-0127-4EAA-BEEC-F27F61BE8A83}" sibTransId="{8BF68157-572C-4E37-9482-06E4364E8BE4}"/>
    <dgm:cxn modelId="{A0011067-3AF5-49AC-A2DC-8C670066DB07}" srcId="{855FF72F-756F-437F-8E51-6CFBEB38FBD0}" destId="{E49B80DB-0716-4100-8FB5-732FBDA58249}" srcOrd="3" destOrd="0" parTransId="{30C437B1-32BE-43E9-80B9-1846CF9E9E0C}" sibTransId="{F3E11DCB-9C15-48EF-81A5-02FC67DFF8E9}"/>
    <dgm:cxn modelId="{DFB88667-7B1B-4F81-AC20-5385FBDB8044}" type="presOf" srcId="{EB797A0C-3066-4A3D-8A9D-6B418349D3B1}" destId="{D2C1EC6A-C321-44FE-9D55-13C8F11286F2}" srcOrd="1" destOrd="0" presId="urn:microsoft.com/office/officeart/2005/8/layout/vProcess5"/>
    <dgm:cxn modelId="{1BEDB547-F739-4B0A-BCF9-12BED85CB785}" type="presOf" srcId="{00C19884-D005-47F2-A516-439DCDEC4FB7}" destId="{F97E3D8D-8BDF-4277-A39A-1AB593A22BFD}" srcOrd="0" destOrd="0" presId="urn:microsoft.com/office/officeart/2005/8/layout/vProcess5"/>
    <dgm:cxn modelId="{49A5B36C-21CB-416C-87C4-B6FAEE6E2BA4}" srcId="{855FF72F-756F-437F-8E51-6CFBEB38FBD0}" destId="{C1509AA7-88F2-4590-8AF1-9DEE1D759133}" srcOrd="1" destOrd="0" parTransId="{0D757B37-239F-4F13-915F-A746CF5CDC0D}" sibTransId="{685682BA-BDE7-4C8B-81FC-6DA24B93FC23}"/>
    <dgm:cxn modelId="{B3A43F51-E46A-42B3-8E46-95B1E408CB39}" type="presOf" srcId="{FB1EF42F-C530-4B2F-95EB-D44513BDD008}" destId="{D48BB5C0-7DF2-4563-AE6D-10E66E839F2F}" srcOrd="0" destOrd="0" presId="urn:microsoft.com/office/officeart/2005/8/layout/vProcess5"/>
    <dgm:cxn modelId="{BF9BC753-A0C2-41AD-8CF2-25F69D20A6D6}" type="presOf" srcId="{855FF72F-756F-437F-8E51-6CFBEB38FBD0}" destId="{01FA3180-F5DC-40B5-A88C-1ED777C0D0C3}" srcOrd="0" destOrd="0" presId="urn:microsoft.com/office/officeart/2005/8/layout/vProcess5"/>
    <dgm:cxn modelId="{0B1B6C5A-1CD0-40D7-B10A-C6EDCA0E80C1}" type="presOf" srcId="{02F52ABA-89AE-4390-B76F-3A3BBF333474}" destId="{3A17431D-A916-4CD6-B14D-9A53CE73634B}" srcOrd="0" destOrd="0" presId="urn:microsoft.com/office/officeart/2005/8/layout/vProcess5"/>
    <dgm:cxn modelId="{F98ADB7B-A149-4F96-AA22-BA4446DD577E}" srcId="{855FF72F-756F-437F-8E51-6CFBEB38FBD0}" destId="{D148DC3A-9D73-40D0-B1BA-539A33C64293}" srcOrd="5" destOrd="0" parTransId="{AD93FC3B-1A64-493B-BB37-9CC2244AAE08}" sibTransId="{0122213D-B2DE-4BAA-ACC1-49A93518CCF9}"/>
    <dgm:cxn modelId="{63B1707F-490E-4818-8AD4-BCA2DABCDE8E}" type="presOf" srcId="{685682BA-BDE7-4C8B-81FC-6DA24B93FC23}" destId="{1E6FF472-6D9E-45B3-AF27-F8EF90389B88}" srcOrd="0" destOrd="0" presId="urn:microsoft.com/office/officeart/2005/8/layout/vProcess5"/>
    <dgm:cxn modelId="{9784BB8C-D317-40DF-ACBC-CD88DEB94C00}" type="presOf" srcId="{C1509AA7-88F2-4590-8AF1-9DEE1D759133}" destId="{482AAE13-6355-4B54-A1D9-F25569740314}" srcOrd="1" destOrd="0" presId="urn:microsoft.com/office/officeart/2005/8/layout/vProcess5"/>
    <dgm:cxn modelId="{D14FDCA1-94B8-4986-9A55-80B2EAD5DCBC}" type="presOf" srcId="{00C19884-D005-47F2-A516-439DCDEC4FB7}" destId="{993F8B93-AAE0-4EF6-9D75-165322571440}" srcOrd="1" destOrd="0" presId="urn:microsoft.com/office/officeart/2005/8/layout/vProcess5"/>
    <dgm:cxn modelId="{B8D14EA3-248B-4234-A3E6-8ADFB89D0CB3}" type="presOf" srcId="{C1509AA7-88F2-4590-8AF1-9DEE1D759133}" destId="{1326C16F-40EA-41A7-A1C7-B92646E89D7C}" srcOrd="0" destOrd="0" presId="urn:microsoft.com/office/officeart/2005/8/layout/vProcess5"/>
    <dgm:cxn modelId="{051F25A5-DCB5-4124-9A9D-27BBF5596D37}" type="presOf" srcId="{E49B80DB-0716-4100-8FB5-732FBDA58249}" destId="{211F00E7-3168-4A07-834C-0EC524C4DC73}" srcOrd="0" destOrd="0" presId="urn:microsoft.com/office/officeart/2005/8/layout/vProcess5"/>
    <dgm:cxn modelId="{F20A5CD4-6887-407B-B861-0CFFF7A410A8}" srcId="{855FF72F-756F-437F-8E51-6CFBEB38FBD0}" destId="{EB797A0C-3066-4A3D-8A9D-6B418349D3B1}" srcOrd="2" destOrd="0" parTransId="{42DFCAA2-92AA-44D8-BEA2-6CD02BE72A1F}" sibTransId="{4CFAEF1A-7DC9-4430-AF79-FC196356C0A3}"/>
    <dgm:cxn modelId="{BC78F9D4-184C-4733-A714-F05251A48F1F}" type="presOf" srcId="{E49B80DB-0716-4100-8FB5-732FBDA58249}" destId="{2B68304F-DE65-4684-ADB2-AD413975FF8A}" srcOrd="1" destOrd="0" presId="urn:microsoft.com/office/officeart/2005/8/layout/vProcess5"/>
    <dgm:cxn modelId="{116414DC-36D7-448B-80FF-5EF98F92EC38}" type="presOf" srcId="{F3E11DCB-9C15-48EF-81A5-02FC67DFF8E9}" destId="{B53AB11B-C8D9-411C-B924-53C4AC76FA1E}" srcOrd="0" destOrd="0" presId="urn:microsoft.com/office/officeart/2005/8/layout/vProcess5"/>
    <dgm:cxn modelId="{401D0AE5-9869-4D39-B4E3-60C0FB14AE63}" srcId="{855FF72F-756F-437F-8E51-6CFBEB38FBD0}" destId="{02F52ABA-89AE-4390-B76F-3A3BBF333474}" srcOrd="0" destOrd="0" parTransId="{90124D6B-BA95-49A4-ACA1-F1430675C933}" sibTransId="{FB1EF42F-C530-4B2F-95EB-D44513BDD008}"/>
    <dgm:cxn modelId="{1CA584F4-9819-4B98-B6E5-9CDF9547B32B}" type="presOf" srcId="{4CFAEF1A-7DC9-4430-AF79-FC196356C0A3}" destId="{7E43E3C5-0629-4E5F-B60D-5745B5B24D84}" srcOrd="0" destOrd="0" presId="urn:microsoft.com/office/officeart/2005/8/layout/vProcess5"/>
    <dgm:cxn modelId="{A0F1E957-7638-4012-8AFE-4E8EC016372E}" type="presParOf" srcId="{01FA3180-F5DC-40B5-A88C-1ED777C0D0C3}" destId="{0C3CEF97-74F6-4ABB-9E2C-0AF306878715}" srcOrd="0" destOrd="0" presId="urn:microsoft.com/office/officeart/2005/8/layout/vProcess5"/>
    <dgm:cxn modelId="{4CF81A8D-F081-4485-B2CA-C38EF3C22E07}" type="presParOf" srcId="{01FA3180-F5DC-40B5-A88C-1ED777C0D0C3}" destId="{3A17431D-A916-4CD6-B14D-9A53CE73634B}" srcOrd="1" destOrd="0" presId="urn:microsoft.com/office/officeart/2005/8/layout/vProcess5"/>
    <dgm:cxn modelId="{A6A3D659-D4E9-4E0C-8FE4-F3B25814BC09}" type="presParOf" srcId="{01FA3180-F5DC-40B5-A88C-1ED777C0D0C3}" destId="{1326C16F-40EA-41A7-A1C7-B92646E89D7C}" srcOrd="2" destOrd="0" presId="urn:microsoft.com/office/officeart/2005/8/layout/vProcess5"/>
    <dgm:cxn modelId="{4AD1C003-EF0F-4519-90EE-D66E7BBD0DA2}" type="presParOf" srcId="{01FA3180-F5DC-40B5-A88C-1ED777C0D0C3}" destId="{88C3AD4E-FB05-4407-8DAC-05DCC3D009E4}" srcOrd="3" destOrd="0" presId="urn:microsoft.com/office/officeart/2005/8/layout/vProcess5"/>
    <dgm:cxn modelId="{A5C10E3F-41E7-4DB8-8A99-5D708A3D427C}" type="presParOf" srcId="{01FA3180-F5DC-40B5-A88C-1ED777C0D0C3}" destId="{211F00E7-3168-4A07-834C-0EC524C4DC73}" srcOrd="4" destOrd="0" presId="urn:microsoft.com/office/officeart/2005/8/layout/vProcess5"/>
    <dgm:cxn modelId="{34E82EF7-0A45-4134-9353-5C374743EFC0}" type="presParOf" srcId="{01FA3180-F5DC-40B5-A88C-1ED777C0D0C3}" destId="{F97E3D8D-8BDF-4277-A39A-1AB593A22BFD}" srcOrd="5" destOrd="0" presId="urn:microsoft.com/office/officeart/2005/8/layout/vProcess5"/>
    <dgm:cxn modelId="{FB5EF1A5-D307-4711-837A-0C3305953B71}" type="presParOf" srcId="{01FA3180-F5DC-40B5-A88C-1ED777C0D0C3}" destId="{D48BB5C0-7DF2-4563-AE6D-10E66E839F2F}" srcOrd="6" destOrd="0" presId="urn:microsoft.com/office/officeart/2005/8/layout/vProcess5"/>
    <dgm:cxn modelId="{9855B4A0-2CE9-4115-B30E-289170381959}" type="presParOf" srcId="{01FA3180-F5DC-40B5-A88C-1ED777C0D0C3}" destId="{1E6FF472-6D9E-45B3-AF27-F8EF90389B88}" srcOrd="7" destOrd="0" presId="urn:microsoft.com/office/officeart/2005/8/layout/vProcess5"/>
    <dgm:cxn modelId="{DED2F98B-B7F2-4317-9E48-F7BCCD54AF0F}" type="presParOf" srcId="{01FA3180-F5DC-40B5-A88C-1ED777C0D0C3}" destId="{7E43E3C5-0629-4E5F-B60D-5745B5B24D84}" srcOrd="8" destOrd="0" presId="urn:microsoft.com/office/officeart/2005/8/layout/vProcess5"/>
    <dgm:cxn modelId="{A6384A49-7F90-4739-8FD5-E15133027CAC}" type="presParOf" srcId="{01FA3180-F5DC-40B5-A88C-1ED777C0D0C3}" destId="{B53AB11B-C8D9-411C-B924-53C4AC76FA1E}" srcOrd="9" destOrd="0" presId="urn:microsoft.com/office/officeart/2005/8/layout/vProcess5"/>
    <dgm:cxn modelId="{913C6903-F06A-4434-9B3C-59AD106B463E}" type="presParOf" srcId="{01FA3180-F5DC-40B5-A88C-1ED777C0D0C3}" destId="{0EADEEF1-C710-4FD4-9DA4-40956E11C9F6}" srcOrd="10" destOrd="0" presId="urn:microsoft.com/office/officeart/2005/8/layout/vProcess5"/>
    <dgm:cxn modelId="{ADC4D6B1-0D91-4F28-9487-1497BAE6202B}" type="presParOf" srcId="{01FA3180-F5DC-40B5-A88C-1ED777C0D0C3}" destId="{482AAE13-6355-4B54-A1D9-F25569740314}" srcOrd="11" destOrd="0" presId="urn:microsoft.com/office/officeart/2005/8/layout/vProcess5"/>
    <dgm:cxn modelId="{9CF305A3-12AD-4599-9F56-E4A3C60B4ECA}" type="presParOf" srcId="{01FA3180-F5DC-40B5-A88C-1ED777C0D0C3}" destId="{D2C1EC6A-C321-44FE-9D55-13C8F11286F2}" srcOrd="12" destOrd="0" presId="urn:microsoft.com/office/officeart/2005/8/layout/vProcess5"/>
    <dgm:cxn modelId="{A08199D3-6FDB-48F9-A059-48C3EE7B3F3C}" type="presParOf" srcId="{01FA3180-F5DC-40B5-A88C-1ED777C0D0C3}" destId="{2B68304F-DE65-4684-ADB2-AD413975FF8A}" srcOrd="13" destOrd="0" presId="urn:microsoft.com/office/officeart/2005/8/layout/vProcess5"/>
    <dgm:cxn modelId="{151B6663-DEC8-4FC8-A9F5-113038AC3426}" type="presParOf" srcId="{01FA3180-F5DC-40B5-A88C-1ED777C0D0C3}" destId="{993F8B93-AAE0-4EF6-9D75-16532257144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1F4D3-78F4-43CD-9528-DFB0CE537AF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ru-RU"/>
        </a:p>
      </dgm:t>
    </dgm:pt>
    <dgm:pt modelId="{9A41C329-F413-4B41-A0CC-9CC6046C12EE}">
      <dgm:prSet phldrT="[Текст]" custT="1"/>
      <dgm:spPr/>
      <dgm:t>
        <a:bodyPr/>
        <a:lstStyle/>
        <a:p>
          <a:r>
            <a:rPr lang="uk-UA" sz="2000" b="1" dirty="0">
              <a:latin typeface="Times New Roman" panose="02020603050405020304" pitchFamily="18" charset="0"/>
              <a:cs typeface="Times New Roman" panose="02020603050405020304" pitchFamily="18" charset="0"/>
            </a:rPr>
            <a:t>Спільні для всіх рівнів загальної середньої освіти загальні результати навчання, </a:t>
          </a:r>
          <a:r>
            <a:rPr lang="uk-UA" sz="2000" dirty="0">
              <a:latin typeface="Times New Roman" panose="02020603050405020304" pitchFamily="18" charset="0"/>
              <a:cs typeface="Times New Roman" panose="02020603050405020304" pitchFamily="18" charset="0"/>
            </a:rPr>
            <a:t>на основі яких реалізується </a:t>
          </a:r>
          <a:r>
            <a:rPr lang="uk-UA" sz="2000" dirty="0" err="1">
              <a:latin typeface="Times New Roman" panose="02020603050405020304" pitchFamily="18" charset="0"/>
              <a:cs typeface="Times New Roman" panose="02020603050405020304" pitchFamily="18" charset="0"/>
            </a:rPr>
            <a:t>компетентнісний</a:t>
          </a:r>
          <a:r>
            <a:rPr lang="uk-UA" sz="2000" dirty="0">
              <a:latin typeface="Times New Roman" panose="02020603050405020304" pitchFamily="18" charset="0"/>
              <a:cs typeface="Times New Roman" panose="02020603050405020304" pitchFamily="18" charset="0"/>
            </a:rPr>
            <a:t> потенціал галузі</a:t>
          </a:r>
          <a:endParaRPr lang="ru-RU" sz="2000" dirty="0">
            <a:latin typeface="Times New Roman" panose="02020603050405020304" pitchFamily="18" charset="0"/>
            <a:cs typeface="Times New Roman" panose="02020603050405020304" pitchFamily="18" charset="0"/>
          </a:endParaRPr>
        </a:p>
      </dgm:t>
    </dgm:pt>
    <dgm:pt modelId="{4EBAA551-D486-443A-AC1D-C14FA0114EDD}" type="parTrans" cxnId="{D888E00C-EBA4-4B9C-BD01-0EC762CE9808}">
      <dgm:prSet/>
      <dgm:spPr/>
      <dgm:t>
        <a:bodyPr/>
        <a:lstStyle/>
        <a:p>
          <a:endParaRPr lang="ru-RU"/>
        </a:p>
      </dgm:t>
    </dgm:pt>
    <dgm:pt modelId="{80C8981F-77F8-40F1-AB14-09592BFEEECF}" type="sibTrans" cxnId="{D888E00C-EBA4-4B9C-BD01-0EC762CE9808}">
      <dgm:prSet/>
      <dgm:spPr/>
      <dgm:t>
        <a:bodyPr/>
        <a:lstStyle/>
        <a:p>
          <a:endParaRPr lang="ru-RU"/>
        </a:p>
      </dgm:t>
    </dgm:pt>
    <dgm:pt modelId="{F3EF18AB-E7C0-415E-B0C1-5DD7C9E869C1}">
      <dgm:prSet phldrT="[Текст]" custT="1"/>
      <dgm:spPr/>
      <dgm:t>
        <a:bodyPr/>
        <a:lstStyle/>
        <a:p>
          <a:r>
            <a:rPr lang="uk-UA" sz="2000" b="1" dirty="0">
              <a:latin typeface="Times New Roman" panose="02020603050405020304" pitchFamily="18" charset="0"/>
              <a:cs typeface="Times New Roman" panose="02020603050405020304" pitchFamily="18" charset="0"/>
            </a:rPr>
            <a:t>Конкретні результати навчання, </a:t>
          </a:r>
          <a:r>
            <a:rPr lang="uk-UA" sz="2000" dirty="0">
              <a:latin typeface="Times New Roman" panose="02020603050405020304" pitchFamily="18" charset="0"/>
              <a:cs typeface="Times New Roman" panose="02020603050405020304" pitchFamily="18" charset="0"/>
            </a:rPr>
            <a:t>які визначають навчальний прогрес учня/учениці за освітніми циклами</a:t>
          </a:r>
          <a:endParaRPr lang="ru-RU" sz="2000" dirty="0">
            <a:latin typeface="Times New Roman" panose="02020603050405020304" pitchFamily="18" charset="0"/>
            <a:cs typeface="Times New Roman" panose="02020603050405020304" pitchFamily="18" charset="0"/>
          </a:endParaRPr>
        </a:p>
      </dgm:t>
    </dgm:pt>
    <dgm:pt modelId="{C7F97F5B-5C82-4FC0-B56E-7C289448EEBD}" type="parTrans" cxnId="{0913A0AE-D9A4-4C03-B466-3BF36108627B}">
      <dgm:prSet/>
      <dgm:spPr/>
      <dgm:t>
        <a:bodyPr/>
        <a:lstStyle/>
        <a:p>
          <a:endParaRPr lang="ru-RU"/>
        </a:p>
      </dgm:t>
    </dgm:pt>
    <dgm:pt modelId="{C6660792-F3D2-4B14-AF3F-11FA31C82F33}" type="sibTrans" cxnId="{0913A0AE-D9A4-4C03-B466-3BF36108627B}">
      <dgm:prSet/>
      <dgm:spPr/>
      <dgm:t>
        <a:bodyPr/>
        <a:lstStyle/>
        <a:p>
          <a:endParaRPr lang="ru-RU"/>
        </a:p>
      </dgm:t>
    </dgm:pt>
    <dgm:pt modelId="{2177B218-7CCD-42D2-A60B-CFC9A7E8177D}">
      <dgm:prSet phldrT="[Текст]" custT="1"/>
      <dgm:spPr/>
      <dgm:t>
        <a:bodyPr/>
        <a:lstStyle/>
        <a:p>
          <a:r>
            <a:rPr lang="uk-UA" sz="2000" b="1" dirty="0">
              <a:latin typeface="Times New Roman" panose="02020603050405020304" pitchFamily="18" charset="0"/>
              <a:cs typeface="Times New Roman" panose="02020603050405020304" pitchFamily="18" charset="0"/>
            </a:rPr>
            <a:t>Орієнтири для оцінювання, на основі яких визначається рівень досягнення учнями результатів навчання на завершення відповідного циклу (очікувані результати в МНП)</a:t>
          </a:r>
          <a:endParaRPr lang="ru-RU" sz="2000" b="1" dirty="0">
            <a:latin typeface="Times New Roman" panose="02020603050405020304" pitchFamily="18" charset="0"/>
            <a:cs typeface="Times New Roman" panose="02020603050405020304" pitchFamily="18" charset="0"/>
          </a:endParaRPr>
        </a:p>
      </dgm:t>
    </dgm:pt>
    <dgm:pt modelId="{961C8E7B-EF25-444D-95F8-6E253EAB104F}" type="parTrans" cxnId="{4296CF16-2D9C-491D-A5DF-C7260EA69B43}">
      <dgm:prSet/>
      <dgm:spPr/>
      <dgm:t>
        <a:bodyPr/>
        <a:lstStyle/>
        <a:p>
          <a:endParaRPr lang="ru-RU"/>
        </a:p>
      </dgm:t>
    </dgm:pt>
    <dgm:pt modelId="{9D8A3037-9969-4AB0-BCD1-5D034DAC5742}" type="sibTrans" cxnId="{4296CF16-2D9C-491D-A5DF-C7260EA69B43}">
      <dgm:prSet/>
      <dgm:spPr/>
      <dgm:t>
        <a:bodyPr/>
        <a:lstStyle/>
        <a:p>
          <a:endParaRPr lang="ru-RU"/>
        </a:p>
      </dgm:t>
    </dgm:pt>
    <dgm:pt modelId="{1023C8F2-1ADB-48F6-A581-BC0E55397875}">
      <dgm:prSet/>
      <dgm:spPr/>
      <dgm:t>
        <a:bodyPr/>
        <a:lstStyle/>
        <a:p>
          <a:endParaRPr lang="ru-RU"/>
        </a:p>
      </dgm:t>
    </dgm:pt>
    <dgm:pt modelId="{755EF6BD-3A09-43C7-9D15-4F4B6A06F15E}" type="parTrans" cxnId="{2A749586-0D52-4926-A698-BA7C0E645A28}">
      <dgm:prSet/>
      <dgm:spPr/>
      <dgm:t>
        <a:bodyPr/>
        <a:lstStyle/>
        <a:p>
          <a:endParaRPr lang="ru-RU"/>
        </a:p>
      </dgm:t>
    </dgm:pt>
    <dgm:pt modelId="{E47F283B-242C-48F3-9F56-7B1A6CD7750B}" type="sibTrans" cxnId="{2A749586-0D52-4926-A698-BA7C0E645A28}">
      <dgm:prSet/>
      <dgm:spPr/>
      <dgm:t>
        <a:bodyPr/>
        <a:lstStyle/>
        <a:p>
          <a:endParaRPr lang="ru-RU"/>
        </a:p>
      </dgm:t>
    </dgm:pt>
    <dgm:pt modelId="{4C2B2F43-FB96-49C7-BA48-50E0C2B92565}" type="pres">
      <dgm:prSet presAssocID="{D011F4D3-78F4-43CD-9528-DFB0CE537AF0}" presName="Name0" presStyleCnt="0">
        <dgm:presLayoutVars>
          <dgm:dir/>
          <dgm:animLvl val="lvl"/>
          <dgm:resizeHandles val="exact"/>
        </dgm:presLayoutVars>
      </dgm:prSet>
      <dgm:spPr/>
    </dgm:pt>
    <dgm:pt modelId="{A08E0D0F-8348-4320-B5DB-FBC9E8F86A1A}" type="pres">
      <dgm:prSet presAssocID="{2177B218-7CCD-42D2-A60B-CFC9A7E8177D}" presName="boxAndChildren" presStyleCnt="0"/>
      <dgm:spPr/>
    </dgm:pt>
    <dgm:pt modelId="{380EC69B-B80C-4815-978E-5FF560FCC998}" type="pres">
      <dgm:prSet presAssocID="{2177B218-7CCD-42D2-A60B-CFC9A7E8177D}" presName="parentTextBox" presStyleLbl="node1" presStyleIdx="0" presStyleCnt="4"/>
      <dgm:spPr/>
    </dgm:pt>
    <dgm:pt modelId="{728DB29F-0B36-46D8-BC5C-6E6C14383220}" type="pres">
      <dgm:prSet presAssocID="{C6660792-F3D2-4B14-AF3F-11FA31C82F33}" presName="sp" presStyleCnt="0"/>
      <dgm:spPr/>
    </dgm:pt>
    <dgm:pt modelId="{4806A603-0DCE-43D5-B071-14A566CB4480}" type="pres">
      <dgm:prSet presAssocID="{F3EF18AB-E7C0-415E-B0C1-5DD7C9E869C1}" presName="arrowAndChildren" presStyleCnt="0"/>
      <dgm:spPr/>
    </dgm:pt>
    <dgm:pt modelId="{F52EF844-89F0-4A9C-8AAF-0EAD7642AA4C}" type="pres">
      <dgm:prSet presAssocID="{F3EF18AB-E7C0-415E-B0C1-5DD7C9E869C1}" presName="parentTextArrow" presStyleLbl="node1" presStyleIdx="1" presStyleCnt="4"/>
      <dgm:spPr/>
    </dgm:pt>
    <dgm:pt modelId="{3D6505A0-4B6B-404A-8DEE-547CEEC7C123}" type="pres">
      <dgm:prSet presAssocID="{80C8981F-77F8-40F1-AB14-09592BFEEECF}" presName="sp" presStyleCnt="0"/>
      <dgm:spPr/>
    </dgm:pt>
    <dgm:pt modelId="{829D5CB3-976C-4D7C-84B6-066A83ECA779}" type="pres">
      <dgm:prSet presAssocID="{9A41C329-F413-4B41-A0CC-9CC6046C12EE}" presName="arrowAndChildren" presStyleCnt="0"/>
      <dgm:spPr/>
    </dgm:pt>
    <dgm:pt modelId="{258B7EA9-E3C5-4E45-A8A1-2EDF12D4D9DA}" type="pres">
      <dgm:prSet presAssocID="{9A41C329-F413-4B41-A0CC-9CC6046C12EE}" presName="parentTextArrow" presStyleLbl="node1" presStyleIdx="2" presStyleCnt="4"/>
      <dgm:spPr/>
    </dgm:pt>
    <dgm:pt modelId="{8CF04A04-C7C5-491B-B364-C1637AFDAC19}" type="pres">
      <dgm:prSet presAssocID="{E47F283B-242C-48F3-9F56-7B1A6CD7750B}" presName="sp" presStyleCnt="0"/>
      <dgm:spPr/>
    </dgm:pt>
    <dgm:pt modelId="{67065FAD-2E5E-4A29-9A0E-14B49D33180D}" type="pres">
      <dgm:prSet presAssocID="{1023C8F2-1ADB-48F6-A581-BC0E55397875}" presName="arrowAndChildren" presStyleCnt="0"/>
      <dgm:spPr/>
    </dgm:pt>
    <dgm:pt modelId="{1D84F82D-C405-4905-A4D8-712E3E31FAF8}" type="pres">
      <dgm:prSet presAssocID="{1023C8F2-1ADB-48F6-A581-BC0E55397875}" presName="parentTextArrow" presStyleLbl="node1" presStyleIdx="3" presStyleCnt="4"/>
      <dgm:spPr/>
    </dgm:pt>
  </dgm:ptLst>
  <dgm:cxnLst>
    <dgm:cxn modelId="{D888E00C-EBA4-4B9C-BD01-0EC762CE9808}" srcId="{D011F4D3-78F4-43CD-9528-DFB0CE537AF0}" destId="{9A41C329-F413-4B41-A0CC-9CC6046C12EE}" srcOrd="1" destOrd="0" parTransId="{4EBAA551-D486-443A-AC1D-C14FA0114EDD}" sibTransId="{80C8981F-77F8-40F1-AB14-09592BFEEECF}"/>
    <dgm:cxn modelId="{4296CF16-2D9C-491D-A5DF-C7260EA69B43}" srcId="{D011F4D3-78F4-43CD-9528-DFB0CE537AF0}" destId="{2177B218-7CCD-42D2-A60B-CFC9A7E8177D}" srcOrd="3" destOrd="0" parTransId="{961C8E7B-EF25-444D-95F8-6E253EAB104F}" sibTransId="{9D8A3037-9969-4AB0-BCD1-5D034DAC5742}"/>
    <dgm:cxn modelId="{F9233C32-F353-42DC-A864-BCBB46B40365}" type="presOf" srcId="{1023C8F2-1ADB-48F6-A581-BC0E55397875}" destId="{1D84F82D-C405-4905-A4D8-712E3E31FAF8}" srcOrd="0" destOrd="0" presId="urn:microsoft.com/office/officeart/2005/8/layout/process4"/>
    <dgm:cxn modelId="{2A749586-0D52-4926-A698-BA7C0E645A28}" srcId="{D011F4D3-78F4-43CD-9528-DFB0CE537AF0}" destId="{1023C8F2-1ADB-48F6-A581-BC0E55397875}" srcOrd="0" destOrd="0" parTransId="{755EF6BD-3A09-43C7-9D15-4F4B6A06F15E}" sibTransId="{E47F283B-242C-48F3-9F56-7B1A6CD7750B}"/>
    <dgm:cxn modelId="{35F6FD8B-BB5C-4EA6-BC4E-8BA9A8B0BA9D}" type="presOf" srcId="{2177B218-7CCD-42D2-A60B-CFC9A7E8177D}" destId="{380EC69B-B80C-4815-978E-5FF560FCC998}" srcOrd="0" destOrd="0" presId="urn:microsoft.com/office/officeart/2005/8/layout/process4"/>
    <dgm:cxn modelId="{0913A0AE-D9A4-4C03-B466-3BF36108627B}" srcId="{D011F4D3-78F4-43CD-9528-DFB0CE537AF0}" destId="{F3EF18AB-E7C0-415E-B0C1-5DD7C9E869C1}" srcOrd="2" destOrd="0" parTransId="{C7F97F5B-5C82-4FC0-B56E-7C289448EEBD}" sibTransId="{C6660792-F3D2-4B14-AF3F-11FA31C82F33}"/>
    <dgm:cxn modelId="{A0B16EB0-0DBA-4F86-8040-8CF41AEA4ED3}" type="presOf" srcId="{9A41C329-F413-4B41-A0CC-9CC6046C12EE}" destId="{258B7EA9-E3C5-4E45-A8A1-2EDF12D4D9DA}" srcOrd="0" destOrd="0" presId="urn:microsoft.com/office/officeart/2005/8/layout/process4"/>
    <dgm:cxn modelId="{586973B4-70EB-43C0-9E02-C503967622E4}" type="presOf" srcId="{D011F4D3-78F4-43CD-9528-DFB0CE537AF0}" destId="{4C2B2F43-FB96-49C7-BA48-50E0C2B92565}" srcOrd="0" destOrd="0" presId="urn:microsoft.com/office/officeart/2005/8/layout/process4"/>
    <dgm:cxn modelId="{034A5DB7-AF19-49DE-9473-BE0D98432E73}" type="presOf" srcId="{F3EF18AB-E7C0-415E-B0C1-5DD7C9E869C1}" destId="{F52EF844-89F0-4A9C-8AAF-0EAD7642AA4C}" srcOrd="0" destOrd="0" presId="urn:microsoft.com/office/officeart/2005/8/layout/process4"/>
    <dgm:cxn modelId="{9B9B16F7-DC48-466E-B0FB-066D204093BA}" type="presParOf" srcId="{4C2B2F43-FB96-49C7-BA48-50E0C2B92565}" destId="{A08E0D0F-8348-4320-B5DB-FBC9E8F86A1A}" srcOrd="0" destOrd="0" presId="urn:microsoft.com/office/officeart/2005/8/layout/process4"/>
    <dgm:cxn modelId="{4DB92430-7441-48C6-A6E6-2BF0C05C84DF}" type="presParOf" srcId="{A08E0D0F-8348-4320-B5DB-FBC9E8F86A1A}" destId="{380EC69B-B80C-4815-978E-5FF560FCC998}" srcOrd="0" destOrd="0" presId="urn:microsoft.com/office/officeart/2005/8/layout/process4"/>
    <dgm:cxn modelId="{CE85F2BB-15A1-4D90-AB58-8832CB7FA1D9}" type="presParOf" srcId="{4C2B2F43-FB96-49C7-BA48-50E0C2B92565}" destId="{728DB29F-0B36-46D8-BC5C-6E6C14383220}" srcOrd="1" destOrd="0" presId="urn:microsoft.com/office/officeart/2005/8/layout/process4"/>
    <dgm:cxn modelId="{C4325D1E-FE59-47B8-B233-DC9139A7424B}" type="presParOf" srcId="{4C2B2F43-FB96-49C7-BA48-50E0C2B92565}" destId="{4806A603-0DCE-43D5-B071-14A566CB4480}" srcOrd="2" destOrd="0" presId="urn:microsoft.com/office/officeart/2005/8/layout/process4"/>
    <dgm:cxn modelId="{629D732B-1FB5-42C5-9E1C-290E5E6D20F6}" type="presParOf" srcId="{4806A603-0DCE-43D5-B071-14A566CB4480}" destId="{F52EF844-89F0-4A9C-8AAF-0EAD7642AA4C}" srcOrd="0" destOrd="0" presId="urn:microsoft.com/office/officeart/2005/8/layout/process4"/>
    <dgm:cxn modelId="{F471D1D7-D198-4553-B1DD-639237C12CF4}" type="presParOf" srcId="{4C2B2F43-FB96-49C7-BA48-50E0C2B92565}" destId="{3D6505A0-4B6B-404A-8DEE-547CEEC7C123}" srcOrd="3" destOrd="0" presId="urn:microsoft.com/office/officeart/2005/8/layout/process4"/>
    <dgm:cxn modelId="{0DD148D0-957E-49D3-862E-9804826A0372}" type="presParOf" srcId="{4C2B2F43-FB96-49C7-BA48-50E0C2B92565}" destId="{829D5CB3-976C-4D7C-84B6-066A83ECA779}" srcOrd="4" destOrd="0" presId="urn:microsoft.com/office/officeart/2005/8/layout/process4"/>
    <dgm:cxn modelId="{73F541AC-2EBA-405F-91A9-83D6B42043AD}" type="presParOf" srcId="{829D5CB3-976C-4D7C-84B6-066A83ECA779}" destId="{258B7EA9-E3C5-4E45-A8A1-2EDF12D4D9DA}" srcOrd="0" destOrd="0" presId="urn:microsoft.com/office/officeart/2005/8/layout/process4"/>
    <dgm:cxn modelId="{EFD779A3-EA3A-4CE3-ACEA-58820A14B212}" type="presParOf" srcId="{4C2B2F43-FB96-49C7-BA48-50E0C2B92565}" destId="{8CF04A04-C7C5-491B-B364-C1637AFDAC19}" srcOrd="5" destOrd="0" presId="urn:microsoft.com/office/officeart/2005/8/layout/process4"/>
    <dgm:cxn modelId="{ECA40F0A-6775-4E03-A585-1C210D632B8E}" type="presParOf" srcId="{4C2B2F43-FB96-49C7-BA48-50E0C2B92565}" destId="{67065FAD-2E5E-4A29-9A0E-14B49D33180D}" srcOrd="6" destOrd="0" presId="urn:microsoft.com/office/officeart/2005/8/layout/process4"/>
    <dgm:cxn modelId="{FB29B07E-BB9F-4C20-8A69-86802C05C07A}" type="presParOf" srcId="{67065FAD-2E5E-4A29-9A0E-14B49D33180D}" destId="{1D84F82D-C405-4905-A4D8-712E3E31FAF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1203D8-A88E-4787-9F8D-9BF67306D4A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uk-UA"/>
        </a:p>
      </dgm:t>
    </dgm:pt>
    <dgm:pt modelId="{E8BE5974-2ACD-4B4A-B511-56FA4BB19C5F}">
      <dgm:prSet phldrT="[Текст]"/>
      <dgm:spPr/>
      <dgm:t>
        <a:bodyPr/>
        <a:lstStyle/>
        <a:p>
          <a:r>
            <a:rPr lang="uk-UA" b="1" dirty="0">
              <a:solidFill>
                <a:schemeClr val="accent6">
                  <a:lumMod val="50000"/>
                </a:schemeClr>
              </a:solidFill>
            </a:rPr>
            <a:t>Види навчальної діяльності</a:t>
          </a:r>
        </a:p>
      </dgm:t>
    </dgm:pt>
    <dgm:pt modelId="{E8BBA209-765D-47FC-81C4-B2F4FD508B18}" type="parTrans" cxnId="{C0887304-37D4-481C-BD89-4C6E5C13F9CA}">
      <dgm:prSet/>
      <dgm:spPr/>
      <dgm:t>
        <a:bodyPr/>
        <a:lstStyle/>
        <a:p>
          <a:endParaRPr lang="uk-UA"/>
        </a:p>
      </dgm:t>
    </dgm:pt>
    <dgm:pt modelId="{4BA245AC-5EE9-4642-8019-A824D05949FE}" type="sibTrans" cxnId="{C0887304-37D4-481C-BD89-4C6E5C13F9CA}">
      <dgm:prSet/>
      <dgm:spPr/>
      <dgm:t>
        <a:bodyPr/>
        <a:lstStyle/>
        <a:p>
          <a:endParaRPr lang="uk-UA"/>
        </a:p>
      </dgm:t>
    </dgm:pt>
    <dgm:pt modelId="{8F44DEBB-DB15-49D5-8171-BD50DD980398}">
      <dgm:prSet phldrT="[Текст]"/>
      <dgm:spPr/>
      <dgm:t>
        <a:bodyPr/>
        <a:lstStyle/>
        <a:p>
          <a:r>
            <a:rPr lang="uk-UA" b="1" dirty="0">
              <a:solidFill>
                <a:schemeClr val="accent6">
                  <a:lumMod val="50000"/>
                </a:schemeClr>
              </a:solidFill>
            </a:rPr>
            <a:t>Спеціальні для даної галузі</a:t>
          </a:r>
        </a:p>
      </dgm:t>
    </dgm:pt>
    <dgm:pt modelId="{3DF382AA-AF89-4B75-B828-DE978CB4AB70}" type="parTrans" cxnId="{24984888-1FBA-4878-9D1B-74975DD50D90}">
      <dgm:prSet/>
      <dgm:spPr/>
      <dgm:t>
        <a:bodyPr/>
        <a:lstStyle/>
        <a:p>
          <a:endParaRPr lang="uk-UA"/>
        </a:p>
      </dgm:t>
    </dgm:pt>
    <dgm:pt modelId="{139BB013-7E02-44BE-8132-DF0DCA5F6958}" type="sibTrans" cxnId="{24984888-1FBA-4878-9D1B-74975DD50D90}">
      <dgm:prSet/>
      <dgm:spPr/>
      <dgm:t>
        <a:bodyPr/>
        <a:lstStyle/>
        <a:p>
          <a:endParaRPr lang="uk-UA"/>
        </a:p>
      </dgm:t>
    </dgm:pt>
    <dgm:pt modelId="{D1157238-A84C-41B9-B49E-FA4312D38968}">
      <dgm:prSet phldrT="[Текст]"/>
      <dgm:spPr/>
      <dgm:t>
        <a:bodyPr/>
        <a:lstStyle/>
        <a:p>
          <a:r>
            <a:rPr lang="uk-UA" b="1" dirty="0">
              <a:solidFill>
                <a:schemeClr val="accent6">
                  <a:lumMod val="50000"/>
                </a:schemeClr>
              </a:solidFill>
            </a:rPr>
            <a:t>Спеціальні «обов'язкові»</a:t>
          </a:r>
        </a:p>
      </dgm:t>
    </dgm:pt>
    <dgm:pt modelId="{B6255896-31C1-4EB1-90FE-8E2B25B72359}" type="parTrans" cxnId="{8A9346A5-1DC5-42B9-81A9-37CDE78323FD}">
      <dgm:prSet/>
      <dgm:spPr/>
      <dgm:t>
        <a:bodyPr/>
        <a:lstStyle/>
        <a:p>
          <a:endParaRPr lang="uk-UA"/>
        </a:p>
      </dgm:t>
    </dgm:pt>
    <dgm:pt modelId="{1585CC02-1E10-4C45-A2DF-D31FF106350B}" type="sibTrans" cxnId="{8A9346A5-1DC5-42B9-81A9-37CDE78323FD}">
      <dgm:prSet/>
      <dgm:spPr/>
      <dgm:t>
        <a:bodyPr/>
        <a:lstStyle/>
        <a:p>
          <a:endParaRPr lang="uk-UA"/>
        </a:p>
      </dgm:t>
    </dgm:pt>
    <dgm:pt modelId="{3561AF8F-749C-46E2-AA61-975CB56F14A4}">
      <dgm:prSet phldrT="[Текст]"/>
      <dgm:spPr/>
      <dgm:t>
        <a:bodyPr/>
        <a:lstStyle/>
        <a:p>
          <a:r>
            <a:rPr lang="uk-UA" b="1" dirty="0">
              <a:solidFill>
                <a:schemeClr val="accent6">
                  <a:lumMod val="50000"/>
                </a:schemeClr>
              </a:solidFill>
            </a:rPr>
            <a:t>Спеціальні «рекомендовані»</a:t>
          </a:r>
        </a:p>
      </dgm:t>
    </dgm:pt>
    <dgm:pt modelId="{890B2C5A-A975-42CB-BC41-8D6090176E39}" type="parTrans" cxnId="{1F0C96D8-11AD-45D7-B7D6-F181D2DB8225}">
      <dgm:prSet/>
      <dgm:spPr/>
      <dgm:t>
        <a:bodyPr/>
        <a:lstStyle/>
        <a:p>
          <a:endParaRPr lang="uk-UA"/>
        </a:p>
      </dgm:t>
    </dgm:pt>
    <dgm:pt modelId="{ECC247CC-9551-4007-B635-8C287018A594}" type="sibTrans" cxnId="{1F0C96D8-11AD-45D7-B7D6-F181D2DB8225}">
      <dgm:prSet/>
      <dgm:spPr/>
      <dgm:t>
        <a:bodyPr/>
        <a:lstStyle/>
        <a:p>
          <a:endParaRPr lang="uk-UA"/>
        </a:p>
      </dgm:t>
    </dgm:pt>
    <dgm:pt modelId="{68A3CFC9-714F-4959-9DD4-E2EC31C0F828}">
      <dgm:prSet phldrT="[Текст]"/>
      <dgm:spPr/>
      <dgm:t>
        <a:bodyPr/>
        <a:lstStyle/>
        <a:p>
          <a:r>
            <a:rPr lang="uk-UA" b="1" dirty="0">
              <a:solidFill>
                <a:schemeClr val="accent6">
                  <a:lumMod val="50000"/>
                </a:schemeClr>
              </a:solidFill>
            </a:rPr>
            <a:t>Універсальні для багатьох галузей</a:t>
          </a:r>
        </a:p>
      </dgm:t>
    </dgm:pt>
    <dgm:pt modelId="{3E5090E7-65FC-4883-991A-097A38EDBD60}" type="parTrans" cxnId="{35E1780F-AE9A-410A-87CE-4434C049A600}">
      <dgm:prSet/>
      <dgm:spPr/>
      <dgm:t>
        <a:bodyPr/>
        <a:lstStyle/>
        <a:p>
          <a:endParaRPr lang="uk-UA"/>
        </a:p>
      </dgm:t>
    </dgm:pt>
    <dgm:pt modelId="{7E2F28D9-D849-49F9-A6FB-E770EE459B26}" type="sibTrans" cxnId="{35E1780F-AE9A-410A-87CE-4434C049A600}">
      <dgm:prSet/>
      <dgm:spPr/>
      <dgm:t>
        <a:bodyPr/>
        <a:lstStyle/>
        <a:p>
          <a:endParaRPr lang="uk-UA"/>
        </a:p>
      </dgm:t>
    </dgm:pt>
    <dgm:pt modelId="{EDCB9351-0B7F-490F-9BBD-C90ECB4BEB7D}">
      <dgm:prSet phldrT="[Текст]"/>
      <dgm:spPr/>
      <dgm:t>
        <a:bodyPr/>
        <a:lstStyle/>
        <a:p>
          <a:r>
            <a:rPr lang="uk-UA" dirty="0" err="1">
              <a:solidFill>
                <a:schemeClr val="accent6">
                  <a:lumMod val="50000"/>
                </a:schemeClr>
              </a:solidFill>
            </a:rPr>
            <a:t>Проєкти</a:t>
          </a:r>
          <a:r>
            <a:rPr lang="uk-UA" dirty="0">
              <a:solidFill>
                <a:schemeClr val="accent6">
                  <a:lumMod val="50000"/>
                </a:schemeClr>
              </a:solidFill>
            </a:rPr>
            <a:t>, екскурсії, презентації, дискусії тощо</a:t>
          </a:r>
        </a:p>
      </dgm:t>
    </dgm:pt>
    <dgm:pt modelId="{0739A4FB-79E3-4775-BBEF-D2B99481638C}" type="parTrans" cxnId="{098D4013-F618-432C-84B5-06350A694031}">
      <dgm:prSet/>
      <dgm:spPr/>
      <dgm:t>
        <a:bodyPr/>
        <a:lstStyle/>
        <a:p>
          <a:endParaRPr lang="uk-UA"/>
        </a:p>
      </dgm:t>
    </dgm:pt>
    <dgm:pt modelId="{9E368C68-5B86-4FEE-9524-DD5CFED6533B}" type="sibTrans" cxnId="{098D4013-F618-432C-84B5-06350A694031}">
      <dgm:prSet/>
      <dgm:spPr/>
      <dgm:t>
        <a:bodyPr/>
        <a:lstStyle/>
        <a:p>
          <a:endParaRPr lang="uk-UA"/>
        </a:p>
      </dgm:t>
    </dgm:pt>
    <dgm:pt modelId="{7CCAD0BB-B525-47E4-A273-F98D96608339}" type="pres">
      <dgm:prSet presAssocID="{EC1203D8-A88E-4787-9F8D-9BF67306D4AC}" presName="hierChild1" presStyleCnt="0">
        <dgm:presLayoutVars>
          <dgm:chPref val="1"/>
          <dgm:dir/>
          <dgm:animOne val="branch"/>
          <dgm:animLvl val="lvl"/>
          <dgm:resizeHandles/>
        </dgm:presLayoutVars>
      </dgm:prSet>
      <dgm:spPr/>
    </dgm:pt>
    <dgm:pt modelId="{517B04B9-15BC-411C-B6BC-B00EECB066A1}" type="pres">
      <dgm:prSet presAssocID="{E8BE5974-2ACD-4B4A-B511-56FA4BB19C5F}" presName="hierRoot1" presStyleCnt="0"/>
      <dgm:spPr/>
    </dgm:pt>
    <dgm:pt modelId="{10EC5301-A1E3-4960-BDE3-958952A5C836}" type="pres">
      <dgm:prSet presAssocID="{E8BE5974-2ACD-4B4A-B511-56FA4BB19C5F}" presName="composite" presStyleCnt="0"/>
      <dgm:spPr/>
    </dgm:pt>
    <dgm:pt modelId="{FD2DA227-DFE5-40AE-8959-059320DFAE76}" type="pres">
      <dgm:prSet presAssocID="{E8BE5974-2ACD-4B4A-B511-56FA4BB19C5F}" presName="background" presStyleLbl="node0" presStyleIdx="0" presStyleCnt="1"/>
      <dgm:spPr/>
    </dgm:pt>
    <dgm:pt modelId="{26C3F1CD-C35B-41F4-8C7C-A5AAB4B6E392}" type="pres">
      <dgm:prSet presAssocID="{E8BE5974-2ACD-4B4A-B511-56FA4BB19C5F}" presName="text" presStyleLbl="fgAcc0" presStyleIdx="0" presStyleCnt="1">
        <dgm:presLayoutVars>
          <dgm:chPref val="3"/>
        </dgm:presLayoutVars>
      </dgm:prSet>
      <dgm:spPr/>
    </dgm:pt>
    <dgm:pt modelId="{755B2092-6DD8-443C-B4B9-34E12890FD02}" type="pres">
      <dgm:prSet presAssocID="{E8BE5974-2ACD-4B4A-B511-56FA4BB19C5F}" presName="hierChild2" presStyleCnt="0"/>
      <dgm:spPr/>
    </dgm:pt>
    <dgm:pt modelId="{03011C18-7102-49E7-9908-7CF220E14545}" type="pres">
      <dgm:prSet presAssocID="{3DF382AA-AF89-4B75-B828-DE978CB4AB70}" presName="Name10" presStyleLbl="parChTrans1D2" presStyleIdx="0" presStyleCnt="2"/>
      <dgm:spPr/>
    </dgm:pt>
    <dgm:pt modelId="{9B3F187D-F95A-4422-9A32-B9BB12843AEA}" type="pres">
      <dgm:prSet presAssocID="{8F44DEBB-DB15-49D5-8171-BD50DD980398}" presName="hierRoot2" presStyleCnt="0"/>
      <dgm:spPr/>
    </dgm:pt>
    <dgm:pt modelId="{5D0C5C11-470E-4C42-98BE-D8124C712F36}" type="pres">
      <dgm:prSet presAssocID="{8F44DEBB-DB15-49D5-8171-BD50DD980398}" presName="composite2" presStyleCnt="0"/>
      <dgm:spPr/>
    </dgm:pt>
    <dgm:pt modelId="{2EB5DB4B-3246-4B8D-9E46-B7D9FAF017A0}" type="pres">
      <dgm:prSet presAssocID="{8F44DEBB-DB15-49D5-8171-BD50DD980398}" presName="background2" presStyleLbl="node2" presStyleIdx="0" presStyleCnt="2"/>
      <dgm:spPr/>
    </dgm:pt>
    <dgm:pt modelId="{5EC3A73B-DEC3-4920-80D3-9CD63587931B}" type="pres">
      <dgm:prSet presAssocID="{8F44DEBB-DB15-49D5-8171-BD50DD980398}" presName="text2" presStyleLbl="fgAcc2" presStyleIdx="0" presStyleCnt="2">
        <dgm:presLayoutVars>
          <dgm:chPref val="3"/>
        </dgm:presLayoutVars>
      </dgm:prSet>
      <dgm:spPr/>
    </dgm:pt>
    <dgm:pt modelId="{79EA0268-B678-4103-BA3F-479D4828EB8F}" type="pres">
      <dgm:prSet presAssocID="{8F44DEBB-DB15-49D5-8171-BD50DD980398}" presName="hierChild3" presStyleCnt="0"/>
      <dgm:spPr/>
    </dgm:pt>
    <dgm:pt modelId="{BE5D98C9-DD16-4B23-A6BE-04A62CCF0489}" type="pres">
      <dgm:prSet presAssocID="{B6255896-31C1-4EB1-90FE-8E2B25B72359}" presName="Name17" presStyleLbl="parChTrans1D3" presStyleIdx="0" presStyleCnt="3"/>
      <dgm:spPr/>
    </dgm:pt>
    <dgm:pt modelId="{A8599FAB-8B36-48CF-A472-089D472370DF}" type="pres">
      <dgm:prSet presAssocID="{D1157238-A84C-41B9-B49E-FA4312D38968}" presName="hierRoot3" presStyleCnt="0"/>
      <dgm:spPr/>
    </dgm:pt>
    <dgm:pt modelId="{D4B14304-BD31-498F-A374-D51B89B2A6D1}" type="pres">
      <dgm:prSet presAssocID="{D1157238-A84C-41B9-B49E-FA4312D38968}" presName="composite3" presStyleCnt="0"/>
      <dgm:spPr/>
    </dgm:pt>
    <dgm:pt modelId="{FA31E1E2-0CC5-410A-BCC8-42F7DA4E5D90}" type="pres">
      <dgm:prSet presAssocID="{D1157238-A84C-41B9-B49E-FA4312D38968}" presName="background3" presStyleLbl="node3" presStyleIdx="0" presStyleCnt="3"/>
      <dgm:spPr/>
    </dgm:pt>
    <dgm:pt modelId="{1F398950-14C7-4256-964F-0116F1844FC0}" type="pres">
      <dgm:prSet presAssocID="{D1157238-A84C-41B9-B49E-FA4312D38968}" presName="text3" presStyleLbl="fgAcc3" presStyleIdx="0" presStyleCnt="3">
        <dgm:presLayoutVars>
          <dgm:chPref val="3"/>
        </dgm:presLayoutVars>
      </dgm:prSet>
      <dgm:spPr/>
    </dgm:pt>
    <dgm:pt modelId="{9DC04561-49FA-48EF-B6E4-ED6346F7AC9B}" type="pres">
      <dgm:prSet presAssocID="{D1157238-A84C-41B9-B49E-FA4312D38968}" presName="hierChild4" presStyleCnt="0"/>
      <dgm:spPr/>
    </dgm:pt>
    <dgm:pt modelId="{D369E49D-9058-4011-8FA5-5884F3694BEC}" type="pres">
      <dgm:prSet presAssocID="{890B2C5A-A975-42CB-BC41-8D6090176E39}" presName="Name17" presStyleLbl="parChTrans1D3" presStyleIdx="1" presStyleCnt="3"/>
      <dgm:spPr/>
    </dgm:pt>
    <dgm:pt modelId="{51E5E630-D259-4AA4-82CC-8EAF30833E88}" type="pres">
      <dgm:prSet presAssocID="{3561AF8F-749C-46E2-AA61-975CB56F14A4}" presName="hierRoot3" presStyleCnt="0"/>
      <dgm:spPr/>
    </dgm:pt>
    <dgm:pt modelId="{5E70099E-300E-4876-B7EB-3B849864F5C2}" type="pres">
      <dgm:prSet presAssocID="{3561AF8F-749C-46E2-AA61-975CB56F14A4}" presName="composite3" presStyleCnt="0"/>
      <dgm:spPr/>
    </dgm:pt>
    <dgm:pt modelId="{17382EB6-65AD-471B-B40C-C95D5CAED7DC}" type="pres">
      <dgm:prSet presAssocID="{3561AF8F-749C-46E2-AA61-975CB56F14A4}" presName="background3" presStyleLbl="node3" presStyleIdx="1" presStyleCnt="3"/>
      <dgm:spPr/>
    </dgm:pt>
    <dgm:pt modelId="{D5820478-0D92-4925-81FA-397A44B4DF3F}" type="pres">
      <dgm:prSet presAssocID="{3561AF8F-749C-46E2-AA61-975CB56F14A4}" presName="text3" presStyleLbl="fgAcc3" presStyleIdx="1" presStyleCnt="3">
        <dgm:presLayoutVars>
          <dgm:chPref val="3"/>
        </dgm:presLayoutVars>
      </dgm:prSet>
      <dgm:spPr/>
    </dgm:pt>
    <dgm:pt modelId="{48BC9EDB-917F-4952-9594-804F920196A4}" type="pres">
      <dgm:prSet presAssocID="{3561AF8F-749C-46E2-AA61-975CB56F14A4}" presName="hierChild4" presStyleCnt="0"/>
      <dgm:spPr/>
    </dgm:pt>
    <dgm:pt modelId="{C6352499-4A94-4896-8D81-66FFA6810176}" type="pres">
      <dgm:prSet presAssocID="{3E5090E7-65FC-4883-991A-097A38EDBD60}" presName="Name10" presStyleLbl="parChTrans1D2" presStyleIdx="1" presStyleCnt="2"/>
      <dgm:spPr/>
    </dgm:pt>
    <dgm:pt modelId="{F378B4C8-4EAD-4305-9C94-126395BB90E0}" type="pres">
      <dgm:prSet presAssocID="{68A3CFC9-714F-4959-9DD4-E2EC31C0F828}" presName="hierRoot2" presStyleCnt="0"/>
      <dgm:spPr/>
    </dgm:pt>
    <dgm:pt modelId="{18593A88-AEE9-42F7-977A-CC276A2FB648}" type="pres">
      <dgm:prSet presAssocID="{68A3CFC9-714F-4959-9DD4-E2EC31C0F828}" presName="composite2" presStyleCnt="0"/>
      <dgm:spPr/>
    </dgm:pt>
    <dgm:pt modelId="{6E98BD4A-26A4-4020-BF51-715DF76A61E9}" type="pres">
      <dgm:prSet presAssocID="{68A3CFC9-714F-4959-9DD4-E2EC31C0F828}" presName="background2" presStyleLbl="node2" presStyleIdx="1" presStyleCnt="2"/>
      <dgm:spPr/>
    </dgm:pt>
    <dgm:pt modelId="{7806BEF5-88B8-4784-B315-4AE757A2B190}" type="pres">
      <dgm:prSet presAssocID="{68A3CFC9-714F-4959-9DD4-E2EC31C0F828}" presName="text2" presStyleLbl="fgAcc2" presStyleIdx="1" presStyleCnt="2">
        <dgm:presLayoutVars>
          <dgm:chPref val="3"/>
        </dgm:presLayoutVars>
      </dgm:prSet>
      <dgm:spPr/>
    </dgm:pt>
    <dgm:pt modelId="{E66E3976-706B-4C1F-8704-3BA9C5182DCC}" type="pres">
      <dgm:prSet presAssocID="{68A3CFC9-714F-4959-9DD4-E2EC31C0F828}" presName="hierChild3" presStyleCnt="0"/>
      <dgm:spPr/>
    </dgm:pt>
    <dgm:pt modelId="{46EF19B9-D7BF-4D30-AF6D-C1B15DE5C8CF}" type="pres">
      <dgm:prSet presAssocID="{0739A4FB-79E3-4775-BBEF-D2B99481638C}" presName="Name17" presStyleLbl="parChTrans1D3" presStyleIdx="2" presStyleCnt="3"/>
      <dgm:spPr/>
    </dgm:pt>
    <dgm:pt modelId="{DDB85AC6-DACE-4508-A1B2-82D4AAD51E65}" type="pres">
      <dgm:prSet presAssocID="{EDCB9351-0B7F-490F-9BBD-C90ECB4BEB7D}" presName="hierRoot3" presStyleCnt="0"/>
      <dgm:spPr/>
    </dgm:pt>
    <dgm:pt modelId="{74D0EC87-033A-4D7C-A09F-856A4110B954}" type="pres">
      <dgm:prSet presAssocID="{EDCB9351-0B7F-490F-9BBD-C90ECB4BEB7D}" presName="composite3" presStyleCnt="0"/>
      <dgm:spPr/>
    </dgm:pt>
    <dgm:pt modelId="{6D3AE14C-D52D-49C6-9C45-9429490BC083}" type="pres">
      <dgm:prSet presAssocID="{EDCB9351-0B7F-490F-9BBD-C90ECB4BEB7D}" presName="background3" presStyleLbl="node3" presStyleIdx="2" presStyleCnt="3"/>
      <dgm:spPr/>
    </dgm:pt>
    <dgm:pt modelId="{B2E4BFC6-DB15-4666-A7C6-42DFC95C46AB}" type="pres">
      <dgm:prSet presAssocID="{EDCB9351-0B7F-490F-9BBD-C90ECB4BEB7D}" presName="text3" presStyleLbl="fgAcc3" presStyleIdx="2" presStyleCnt="3">
        <dgm:presLayoutVars>
          <dgm:chPref val="3"/>
        </dgm:presLayoutVars>
      </dgm:prSet>
      <dgm:spPr/>
    </dgm:pt>
    <dgm:pt modelId="{A5A4240A-6175-4033-993B-26A1D0637C5A}" type="pres">
      <dgm:prSet presAssocID="{EDCB9351-0B7F-490F-9BBD-C90ECB4BEB7D}" presName="hierChild4" presStyleCnt="0"/>
      <dgm:spPr/>
    </dgm:pt>
  </dgm:ptLst>
  <dgm:cxnLst>
    <dgm:cxn modelId="{C0887304-37D4-481C-BD89-4C6E5C13F9CA}" srcId="{EC1203D8-A88E-4787-9F8D-9BF67306D4AC}" destId="{E8BE5974-2ACD-4B4A-B511-56FA4BB19C5F}" srcOrd="0" destOrd="0" parTransId="{E8BBA209-765D-47FC-81C4-B2F4FD508B18}" sibTransId="{4BA245AC-5EE9-4642-8019-A824D05949FE}"/>
    <dgm:cxn modelId="{088B2709-A7DE-4D43-B313-CBADE6EF68A8}" type="presOf" srcId="{B6255896-31C1-4EB1-90FE-8E2B25B72359}" destId="{BE5D98C9-DD16-4B23-A6BE-04A62CCF0489}" srcOrd="0" destOrd="0" presId="urn:microsoft.com/office/officeart/2005/8/layout/hierarchy1"/>
    <dgm:cxn modelId="{35E1780F-AE9A-410A-87CE-4434C049A600}" srcId="{E8BE5974-2ACD-4B4A-B511-56FA4BB19C5F}" destId="{68A3CFC9-714F-4959-9DD4-E2EC31C0F828}" srcOrd="1" destOrd="0" parTransId="{3E5090E7-65FC-4883-991A-097A38EDBD60}" sibTransId="{7E2F28D9-D849-49F9-A6FB-E770EE459B26}"/>
    <dgm:cxn modelId="{098D4013-F618-432C-84B5-06350A694031}" srcId="{68A3CFC9-714F-4959-9DD4-E2EC31C0F828}" destId="{EDCB9351-0B7F-490F-9BBD-C90ECB4BEB7D}" srcOrd="0" destOrd="0" parTransId="{0739A4FB-79E3-4775-BBEF-D2B99481638C}" sibTransId="{9E368C68-5B86-4FEE-9524-DD5CFED6533B}"/>
    <dgm:cxn modelId="{3529B126-9DB6-497B-B51A-F22AE47C3241}" type="presOf" srcId="{8F44DEBB-DB15-49D5-8171-BD50DD980398}" destId="{5EC3A73B-DEC3-4920-80D3-9CD63587931B}" srcOrd="0" destOrd="0" presId="urn:microsoft.com/office/officeart/2005/8/layout/hierarchy1"/>
    <dgm:cxn modelId="{188FA33F-B56F-4EB2-BA14-CCF678A674E0}" type="presOf" srcId="{EDCB9351-0B7F-490F-9BBD-C90ECB4BEB7D}" destId="{B2E4BFC6-DB15-4666-A7C6-42DFC95C46AB}" srcOrd="0" destOrd="0" presId="urn:microsoft.com/office/officeart/2005/8/layout/hierarchy1"/>
    <dgm:cxn modelId="{EC0B5164-80AD-4A0B-BFAA-2DAC29A7D46C}" type="presOf" srcId="{0739A4FB-79E3-4775-BBEF-D2B99481638C}" destId="{46EF19B9-D7BF-4D30-AF6D-C1B15DE5C8CF}" srcOrd="0" destOrd="0" presId="urn:microsoft.com/office/officeart/2005/8/layout/hierarchy1"/>
    <dgm:cxn modelId="{DEDC5F68-1C62-4377-A657-A5D9B46EBE18}" type="presOf" srcId="{3DF382AA-AF89-4B75-B828-DE978CB4AB70}" destId="{03011C18-7102-49E7-9908-7CF220E14545}" srcOrd="0" destOrd="0" presId="urn:microsoft.com/office/officeart/2005/8/layout/hierarchy1"/>
    <dgm:cxn modelId="{DF089B7D-9EF5-4D56-B620-E79161203FD9}" type="presOf" srcId="{E8BE5974-2ACD-4B4A-B511-56FA4BB19C5F}" destId="{26C3F1CD-C35B-41F4-8C7C-A5AAB4B6E392}" srcOrd="0" destOrd="0" presId="urn:microsoft.com/office/officeart/2005/8/layout/hierarchy1"/>
    <dgm:cxn modelId="{24984888-1FBA-4878-9D1B-74975DD50D90}" srcId="{E8BE5974-2ACD-4B4A-B511-56FA4BB19C5F}" destId="{8F44DEBB-DB15-49D5-8171-BD50DD980398}" srcOrd="0" destOrd="0" parTransId="{3DF382AA-AF89-4B75-B828-DE978CB4AB70}" sibTransId="{139BB013-7E02-44BE-8132-DF0DCA5F6958}"/>
    <dgm:cxn modelId="{17A9BB88-05AD-44BA-9FD6-678D22D5982C}" type="presOf" srcId="{EC1203D8-A88E-4787-9F8D-9BF67306D4AC}" destId="{7CCAD0BB-B525-47E4-A273-F98D96608339}" srcOrd="0" destOrd="0" presId="urn:microsoft.com/office/officeart/2005/8/layout/hierarchy1"/>
    <dgm:cxn modelId="{667C909F-A4C8-4C9E-8577-149712156A8A}" type="presOf" srcId="{890B2C5A-A975-42CB-BC41-8D6090176E39}" destId="{D369E49D-9058-4011-8FA5-5884F3694BEC}" srcOrd="0" destOrd="0" presId="urn:microsoft.com/office/officeart/2005/8/layout/hierarchy1"/>
    <dgm:cxn modelId="{D8E0CCA4-B96B-459C-8F40-A59D3009C105}" type="presOf" srcId="{D1157238-A84C-41B9-B49E-FA4312D38968}" destId="{1F398950-14C7-4256-964F-0116F1844FC0}" srcOrd="0" destOrd="0" presId="urn:microsoft.com/office/officeart/2005/8/layout/hierarchy1"/>
    <dgm:cxn modelId="{8A9346A5-1DC5-42B9-81A9-37CDE78323FD}" srcId="{8F44DEBB-DB15-49D5-8171-BD50DD980398}" destId="{D1157238-A84C-41B9-B49E-FA4312D38968}" srcOrd="0" destOrd="0" parTransId="{B6255896-31C1-4EB1-90FE-8E2B25B72359}" sibTransId="{1585CC02-1E10-4C45-A2DF-D31FF106350B}"/>
    <dgm:cxn modelId="{D4B8F1C4-3749-4086-BF81-145D082FBB11}" type="presOf" srcId="{3561AF8F-749C-46E2-AA61-975CB56F14A4}" destId="{D5820478-0D92-4925-81FA-397A44B4DF3F}" srcOrd="0" destOrd="0" presId="urn:microsoft.com/office/officeart/2005/8/layout/hierarchy1"/>
    <dgm:cxn modelId="{1F0C96D8-11AD-45D7-B7D6-F181D2DB8225}" srcId="{8F44DEBB-DB15-49D5-8171-BD50DD980398}" destId="{3561AF8F-749C-46E2-AA61-975CB56F14A4}" srcOrd="1" destOrd="0" parTransId="{890B2C5A-A975-42CB-BC41-8D6090176E39}" sibTransId="{ECC247CC-9551-4007-B635-8C287018A594}"/>
    <dgm:cxn modelId="{163117F6-19EB-492B-8EEF-BF073D7021B6}" type="presOf" srcId="{3E5090E7-65FC-4883-991A-097A38EDBD60}" destId="{C6352499-4A94-4896-8D81-66FFA6810176}" srcOrd="0" destOrd="0" presId="urn:microsoft.com/office/officeart/2005/8/layout/hierarchy1"/>
    <dgm:cxn modelId="{39A7CDF7-92C5-42A8-BBCB-969594362FF0}" type="presOf" srcId="{68A3CFC9-714F-4959-9DD4-E2EC31C0F828}" destId="{7806BEF5-88B8-4784-B315-4AE757A2B190}" srcOrd="0" destOrd="0" presId="urn:microsoft.com/office/officeart/2005/8/layout/hierarchy1"/>
    <dgm:cxn modelId="{590FBFC6-6CA6-409D-9662-D6AA593F9C32}" type="presParOf" srcId="{7CCAD0BB-B525-47E4-A273-F98D96608339}" destId="{517B04B9-15BC-411C-B6BC-B00EECB066A1}" srcOrd="0" destOrd="0" presId="urn:microsoft.com/office/officeart/2005/8/layout/hierarchy1"/>
    <dgm:cxn modelId="{CE018354-4550-49A0-BB19-0FFF472F6403}" type="presParOf" srcId="{517B04B9-15BC-411C-B6BC-B00EECB066A1}" destId="{10EC5301-A1E3-4960-BDE3-958952A5C836}" srcOrd="0" destOrd="0" presId="urn:microsoft.com/office/officeart/2005/8/layout/hierarchy1"/>
    <dgm:cxn modelId="{EAD24A49-4CCF-446A-AC76-DF7B6F51CECB}" type="presParOf" srcId="{10EC5301-A1E3-4960-BDE3-958952A5C836}" destId="{FD2DA227-DFE5-40AE-8959-059320DFAE76}" srcOrd="0" destOrd="0" presId="urn:microsoft.com/office/officeart/2005/8/layout/hierarchy1"/>
    <dgm:cxn modelId="{8D8B7685-415D-4159-87E8-AE3CD0AE4FC0}" type="presParOf" srcId="{10EC5301-A1E3-4960-BDE3-958952A5C836}" destId="{26C3F1CD-C35B-41F4-8C7C-A5AAB4B6E392}" srcOrd="1" destOrd="0" presId="urn:microsoft.com/office/officeart/2005/8/layout/hierarchy1"/>
    <dgm:cxn modelId="{5818B475-2FCC-45A9-9BFB-1333E26BD2F1}" type="presParOf" srcId="{517B04B9-15BC-411C-B6BC-B00EECB066A1}" destId="{755B2092-6DD8-443C-B4B9-34E12890FD02}" srcOrd="1" destOrd="0" presId="urn:microsoft.com/office/officeart/2005/8/layout/hierarchy1"/>
    <dgm:cxn modelId="{DC2EE52A-FD08-4061-B409-8E0BAD8AC6E0}" type="presParOf" srcId="{755B2092-6DD8-443C-B4B9-34E12890FD02}" destId="{03011C18-7102-49E7-9908-7CF220E14545}" srcOrd="0" destOrd="0" presId="urn:microsoft.com/office/officeart/2005/8/layout/hierarchy1"/>
    <dgm:cxn modelId="{CA7E5FCD-A8B2-4A37-9ED4-64ABD2BBC621}" type="presParOf" srcId="{755B2092-6DD8-443C-B4B9-34E12890FD02}" destId="{9B3F187D-F95A-4422-9A32-B9BB12843AEA}" srcOrd="1" destOrd="0" presId="urn:microsoft.com/office/officeart/2005/8/layout/hierarchy1"/>
    <dgm:cxn modelId="{9CE2F984-D0AD-4B0C-AF08-32D1CDB9252B}" type="presParOf" srcId="{9B3F187D-F95A-4422-9A32-B9BB12843AEA}" destId="{5D0C5C11-470E-4C42-98BE-D8124C712F36}" srcOrd="0" destOrd="0" presId="urn:microsoft.com/office/officeart/2005/8/layout/hierarchy1"/>
    <dgm:cxn modelId="{8608590F-4D27-4F22-B088-D011E1BDF83B}" type="presParOf" srcId="{5D0C5C11-470E-4C42-98BE-D8124C712F36}" destId="{2EB5DB4B-3246-4B8D-9E46-B7D9FAF017A0}" srcOrd="0" destOrd="0" presId="urn:microsoft.com/office/officeart/2005/8/layout/hierarchy1"/>
    <dgm:cxn modelId="{18D0896B-73E2-426E-A4CD-888B424A03C7}" type="presParOf" srcId="{5D0C5C11-470E-4C42-98BE-D8124C712F36}" destId="{5EC3A73B-DEC3-4920-80D3-9CD63587931B}" srcOrd="1" destOrd="0" presId="urn:microsoft.com/office/officeart/2005/8/layout/hierarchy1"/>
    <dgm:cxn modelId="{7AFB01CE-76B3-499F-A64D-62E2413DDB42}" type="presParOf" srcId="{9B3F187D-F95A-4422-9A32-B9BB12843AEA}" destId="{79EA0268-B678-4103-BA3F-479D4828EB8F}" srcOrd="1" destOrd="0" presId="urn:microsoft.com/office/officeart/2005/8/layout/hierarchy1"/>
    <dgm:cxn modelId="{958726FD-48A6-4455-B6F3-E20FC14184AA}" type="presParOf" srcId="{79EA0268-B678-4103-BA3F-479D4828EB8F}" destId="{BE5D98C9-DD16-4B23-A6BE-04A62CCF0489}" srcOrd="0" destOrd="0" presId="urn:microsoft.com/office/officeart/2005/8/layout/hierarchy1"/>
    <dgm:cxn modelId="{9257BAA8-196D-4E72-8EF7-5D2139ACB428}" type="presParOf" srcId="{79EA0268-B678-4103-BA3F-479D4828EB8F}" destId="{A8599FAB-8B36-48CF-A472-089D472370DF}" srcOrd="1" destOrd="0" presId="urn:microsoft.com/office/officeart/2005/8/layout/hierarchy1"/>
    <dgm:cxn modelId="{C4E4BD5B-71B7-4427-A8EF-A4EBAF883687}" type="presParOf" srcId="{A8599FAB-8B36-48CF-A472-089D472370DF}" destId="{D4B14304-BD31-498F-A374-D51B89B2A6D1}" srcOrd="0" destOrd="0" presId="urn:microsoft.com/office/officeart/2005/8/layout/hierarchy1"/>
    <dgm:cxn modelId="{DFC73294-D469-4033-92A6-9AFCE61E4529}" type="presParOf" srcId="{D4B14304-BD31-498F-A374-D51B89B2A6D1}" destId="{FA31E1E2-0CC5-410A-BCC8-42F7DA4E5D90}" srcOrd="0" destOrd="0" presId="urn:microsoft.com/office/officeart/2005/8/layout/hierarchy1"/>
    <dgm:cxn modelId="{11A24A30-98EB-453F-B113-8BC4CF2ACC79}" type="presParOf" srcId="{D4B14304-BD31-498F-A374-D51B89B2A6D1}" destId="{1F398950-14C7-4256-964F-0116F1844FC0}" srcOrd="1" destOrd="0" presId="urn:microsoft.com/office/officeart/2005/8/layout/hierarchy1"/>
    <dgm:cxn modelId="{AB0D46FA-3ADA-4058-9717-D4B9A8DC84F6}" type="presParOf" srcId="{A8599FAB-8B36-48CF-A472-089D472370DF}" destId="{9DC04561-49FA-48EF-B6E4-ED6346F7AC9B}" srcOrd="1" destOrd="0" presId="urn:microsoft.com/office/officeart/2005/8/layout/hierarchy1"/>
    <dgm:cxn modelId="{52739D75-62C1-422C-8CA2-0CA522F8B32D}" type="presParOf" srcId="{79EA0268-B678-4103-BA3F-479D4828EB8F}" destId="{D369E49D-9058-4011-8FA5-5884F3694BEC}" srcOrd="2" destOrd="0" presId="urn:microsoft.com/office/officeart/2005/8/layout/hierarchy1"/>
    <dgm:cxn modelId="{CE6F1FCC-4981-44AC-9D2D-C9ED2F7E8505}" type="presParOf" srcId="{79EA0268-B678-4103-BA3F-479D4828EB8F}" destId="{51E5E630-D259-4AA4-82CC-8EAF30833E88}" srcOrd="3" destOrd="0" presId="urn:microsoft.com/office/officeart/2005/8/layout/hierarchy1"/>
    <dgm:cxn modelId="{4D9E34B4-3673-4557-A751-9853E8606ACB}" type="presParOf" srcId="{51E5E630-D259-4AA4-82CC-8EAF30833E88}" destId="{5E70099E-300E-4876-B7EB-3B849864F5C2}" srcOrd="0" destOrd="0" presId="urn:microsoft.com/office/officeart/2005/8/layout/hierarchy1"/>
    <dgm:cxn modelId="{637287C5-0E6F-4AF3-8AD8-BE9009A18E0D}" type="presParOf" srcId="{5E70099E-300E-4876-B7EB-3B849864F5C2}" destId="{17382EB6-65AD-471B-B40C-C95D5CAED7DC}" srcOrd="0" destOrd="0" presId="urn:microsoft.com/office/officeart/2005/8/layout/hierarchy1"/>
    <dgm:cxn modelId="{8952201E-64F2-418D-90FC-9045F1C25F82}" type="presParOf" srcId="{5E70099E-300E-4876-B7EB-3B849864F5C2}" destId="{D5820478-0D92-4925-81FA-397A44B4DF3F}" srcOrd="1" destOrd="0" presId="urn:microsoft.com/office/officeart/2005/8/layout/hierarchy1"/>
    <dgm:cxn modelId="{E55AAA38-30AA-4C01-880C-20CCCA874905}" type="presParOf" srcId="{51E5E630-D259-4AA4-82CC-8EAF30833E88}" destId="{48BC9EDB-917F-4952-9594-804F920196A4}" srcOrd="1" destOrd="0" presId="urn:microsoft.com/office/officeart/2005/8/layout/hierarchy1"/>
    <dgm:cxn modelId="{21BA6ABE-A2C8-4A62-AFA7-4EBAF27CFF45}" type="presParOf" srcId="{755B2092-6DD8-443C-B4B9-34E12890FD02}" destId="{C6352499-4A94-4896-8D81-66FFA6810176}" srcOrd="2" destOrd="0" presId="urn:microsoft.com/office/officeart/2005/8/layout/hierarchy1"/>
    <dgm:cxn modelId="{9E3F3AB6-0E27-4016-9E20-D262E5B23345}" type="presParOf" srcId="{755B2092-6DD8-443C-B4B9-34E12890FD02}" destId="{F378B4C8-4EAD-4305-9C94-126395BB90E0}" srcOrd="3" destOrd="0" presId="urn:microsoft.com/office/officeart/2005/8/layout/hierarchy1"/>
    <dgm:cxn modelId="{7C34E945-58F4-42F3-9413-289FB25677D1}" type="presParOf" srcId="{F378B4C8-4EAD-4305-9C94-126395BB90E0}" destId="{18593A88-AEE9-42F7-977A-CC276A2FB648}" srcOrd="0" destOrd="0" presId="urn:microsoft.com/office/officeart/2005/8/layout/hierarchy1"/>
    <dgm:cxn modelId="{B1FE4BD0-31F2-4539-B0E2-4A345BBCA2C4}" type="presParOf" srcId="{18593A88-AEE9-42F7-977A-CC276A2FB648}" destId="{6E98BD4A-26A4-4020-BF51-715DF76A61E9}" srcOrd="0" destOrd="0" presId="urn:microsoft.com/office/officeart/2005/8/layout/hierarchy1"/>
    <dgm:cxn modelId="{D5BF0B7D-A727-488D-AF88-34DBE03B95F8}" type="presParOf" srcId="{18593A88-AEE9-42F7-977A-CC276A2FB648}" destId="{7806BEF5-88B8-4784-B315-4AE757A2B190}" srcOrd="1" destOrd="0" presId="urn:microsoft.com/office/officeart/2005/8/layout/hierarchy1"/>
    <dgm:cxn modelId="{B7057998-94D6-4192-881A-13599976B90A}" type="presParOf" srcId="{F378B4C8-4EAD-4305-9C94-126395BB90E0}" destId="{E66E3976-706B-4C1F-8704-3BA9C5182DCC}" srcOrd="1" destOrd="0" presId="urn:microsoft.com/office/officeart/2005/8/layout/hierarchy1"/>
    <dgm:cxn modelId="{6F97FFEF-B5C1-430E-80FD-EAF6950F6D47}" type="presParOf" srcId="{E66E3976-706B-4C1F-8704-3BA9C5182DCC}" destId="{46EF19B9-D7BF-4D30-AF6D-C1B15DE5C8CF}" srcOrd="0" destOrd="0" presId="urn:microsoft.com/office/officeart/2005/8/layout/hierarchy1"/>
    <dgm:cxn modelId="{0A79E1C3-8B38-4040-A7A3-7224FBAAA505}" type="presParOf" srcId="{E66E3976-706B-4C1F-8704-3BA9C5182DCC}" destId="{DDB85AC6-DACE-4508-A1B2-82D4AAD51E65}" srcOrd="1" destOrd="0" presId="urn:microsoft.com/office/officeart/2005/8/layout/hierarchy1"/>
    <dgm:cxn modelId="{0E5EEBE6-B5D5-4AE4-954E-E8215091512A}" type="presParOf" srcId="{DDB85AC6-DACE-4508-A1B2-82D4AAD51E65}" destId="{74D0EC87-033A-4D7C-A09F-856A4110B954}" srcOrd="0" destOrd="0" presId="urn:microsoft.com/office/officeart/2005/8/layout/hierarchy1"/>
    <dgm:cxn modelId="{2453B4FC-89EA-4950-ACD3-C1CDE65FFE41}" type="presParOf" srcId="{74D0EC87-033A-4D7C-A09F-856A4110B954}" destId="{6D3AE14C-D52D-49C6-9C45-9429490BC083}" srcOrd="0" destOrd="0" presId="urn:microsoft.com/office/officeart/2005/8/layout/hierarchy1"/>
    <dgm:cxn modelId="{470DF0BA-8FA4-48CD-802F-A7C3BAD73BF9}" type="presParOf" srcId="{74D0EC87-033A-4D7C-A09F-856A4110B954}" destId="{B2E4BFC6-DB15-4666-A7C6-42DFC95C46AB}" srcOrd="1" destOrd="0" presId="urn:microsoft.com/office/officeart/2005/8/layout/hierarchy1"/>
    <dgm:cxn modelId="{1D6A95E3-49F8-413A-92CB-C2FBE7B52BD5}" type="presParOf" srcId="{DDB85AC6-DACE-4508-A1B2-82D4AAD51E65}" destId="{A5A4240A-6175-4033-993B-26A1D0637C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BBEBAE-1A48-4BA3-903A-B8DAD73761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uk-UA"/>
        </a:p>
      </dgm:t>
    </dgm:pt>
    <dgm:pt modelId="{165AFCF0-64EE-4885-B34D-1E5713B92BE8}">
      <dgm:prSet phldrT="[Текст]"/>
      <dgm:spPr/>
      <dgm:t>
        <a:bodyPr/>
        <a:lstStyle/>
        <a:p>
          <a:r>
            <a:rPr lang="uk-UA" dirty="0">
              <a:latin typeface="Times New Roman" pitchFamily="18" charset="0"/>
              <a:cs typeface="Times New Roman" pitchFamily="18" charset="0"/>
            </a:rPr>
            <a:t>виокремлює основні елементи карти та пояснює їх значення </a:t>
          </a:r>
        </a:p>
        <a:p>
          <a:r>
            <a:rPr lang="en-US" dirty="0">
              <a:solidFill>
                <a:schemeClr val="bg1"/>
              </a:solidFill>
              <a:latin typeface="Times New Roman" pitchFamily="18" charset="0"/>
              <a:cs typeface="Times New Roman" pitchFamily="18" charset="0"/>
            </a:rPr>
            <a:t>[</a:t>
          </a:r>
          <a:r>
            <a:rPr lang="uk-UA" dirty="0">
              <a:solidFill>
                <a:schemeClr val="bg1"/>
              </a:solidFill>
              <a:latin typeface="Times New Roman" pitchFamily="18" charset="0"/>
              <a:cs typeface="Times New Roman" pitchFamily="18" charset="0"/>
            </a:rPr>
            <a:t>6 ГІО 2.1.1-1</a:t>
          </a:r>
          <a:r>
            <a:rPr lang="en-US" dirty="0">
              <a:solidFill>
                <a:schemeClr val="bg1"/>
              </a:solidFill>
              <a:latin typeface="Times New Roman" pitchFamily="18" charset="0"/>
              <a:cs typeface="Times New Roman" pitchFamily="18" charset="0"/>
            </a:rPr>
            <a:t>]</a:t>
          </a:r>
          <a:endParaRPr lang="uk-UA" dirty="0">
            <a:latin typeface="Times New Roman" pitchFamily="18" charset="0"/>
            <a:cs typeface="Times New Roman" pitchFamily="18" charset="0"/>
          </a:endParaRPr>
        </a:p>
      </dgm:t>
    </dgm:pt>
    <dgm:pt modelId="{C3464FE6-FA82-4A82-B2CB-D32CC2A97663}" type="parTrans" cxnId="{6F009A94-3633-4850-B35A-459676F9B9D9}">
      <dgm:prSet/>
      <dgm:spPr/>
      <dgm:t>
        <a:bodyPr/>
        <a:lstStyle/>
        <a:p>
          <a:endParaRPr lang="uk-UA"/>
        </a:p>
      </dgm:t>
    </dgm:pt>
    <dgm:pt modelId="{10904E6D-F84D-4733-9BA0-06D1933893E1}" type="sibTrans" cxnId="{6F009A94-3633-4850-B35A-459676F9B9D9}">
      <dgm:prSet/>
      <dgm:spPr/>
      <dgm:t>
        <a:bodyPr/>
        <a:lstStyle/>
        <a:p>
          <a:endParaRPr lang="uk-UA"/>
        </a:p>
      </dgm:t>
    </dgm:pt>
    <dgm:pt modelId="{8279E69F-7A53-45AF-9907-3F53161FA6F3}">
      <dgm:prSet/>
      <dgm:spPr/>
      <dgm:t>
        <a:bodyPr/>
        <a:lstStyle/>
        <a:p>
          <a:r>
            <a:rPr lang="uk-UA" dirty="0">
              <a:latin typeface="Times New Roman" pitchFamily="18" charset="0"/>
              <a:cs typeface="Times New Roman" pitchFamily="18" charset="0"/>
            </a:rPr>
            <a:t>представляє текстову інформацію з одного джерела (зокрема художнього тексту, медіатексту), використовуючи різні способи і засоби візуалізації змісту        [6 МОВ 2.6.1-3]</a:t>
          </a:r>
        </a:p>
      </dgm:t>
    </dgm:pt>
    <dgm:pt modelId="{C5A01BDF-D0F7-4774-88C0-695F469281D4}" type="parTrans" cxnId="{E2686D3B-81B7-419D-B1C1-9D6AE0EED172}">
      <dgm:prSet/>
      <dgm:spPr/>
      <dgm:t>
        <a:bodyPr/>
        <a:lstStyle/>
        <a:p>
          <a:endParaRPr lang="uk-UA"/>
        </a:p>
      </dgm:t>
    </dgm:pt>
    <dgm:pt modelId="{81D10C1E-E47D-431F-A20C-9567129C7638}" type="sibTrans" cxnId="{E2686D3B-81B7-419D-B1C1-9D6AE0EED172}">
      <dgm:prSet/>
      <dgm:spPr/>
      <dgm:t>
        <a:bodyPr/>
        <a:lstStyle/>
        <a:p>
          <a:endParaRPr lang="uk-UA"/>
        </a:p>
      </dgm:t>
    </dgm:pt>
    <dgm:pt modelId="{3813DD0C-9FC9-4720-83B6-34A0D17FCCF6}">
      <dgm:prSet/>
      <dgm:spPr/>
      <dgm:t>
        <a:bodyPr/>
        <a:lstStyle/>
        <a:p>
          <a:r>
            <a:rPr lang="uk-UA" dirty="0">
              <a:latin typeface="Times New Roman" pitchFamily="18" charset="0"/>
              <a:cs typeface="Times New Roman" pitchFamily="18" charset="0"/>
            </a:rPr>
            <a:t>пропонує і створює самостійно / в групі, з допомогою вчителя чи інших осіб матеріальні навчальні моделі для дослідження </a:t>
          </a:r>
        </a:p>
        <a:p>
          <a:r>
            <a:rPr lang="uk-UA" dirty="0">
              <a:latin typeface="Times New Roman" pitchFamily="18" charset="0"/>
              <a:cs typeface="Times New Roman" pitchFamily="18" charset="0"/>
            </a:rPr>
            <a:t>[6 ПРО 1.4.1-1]</a:t>
          </a:r>
        </a:p>
      </dgm:t>
    </dgm:pt>
    <dgm:pt modelId="{E5030138-5868-440E-8AE0-1591708807E2}" type="parTrans" cxnId="{96672F64-E567-4161-8806-A6B20F8890DD}">
      <dgm:prSet/>
      <dgm:spPr/>
      <dgm:t>
        <a:bodyPr/>
        <a:lstStyle/>
        <a:p>
          <a:endParaRPr lang="uk-UA"/>
        </a:p>
      </dgm:t>
    </dgm:pt>
    <dgm:pt modelId="{D52CF693-8EF2-4CA8-830D-02022FB8B78C}" type="sibTrans" cxnId="{96672F64-E567-4161-8806-A6B20F8890DD}">
      <dgm:prSet/>
      <dgm:spPr/>
      <dgm:t>
        <a:bodyPr/>
        <a:lstStyle/>
        <a:p>
          <a:endParaRPr lang="uk-UA"/>
        </a:p>
      </dgm:t>
    </dgm:pt>
    <dgm:pt modelId="{97A6919A-09AB-4C1B-BC6A-8F81283208E6}">
      <dgm:prSet/>
      <dgm:spPr/>
      <dgm:t>
        <a:bodyPr/>
        <a:lstStyle/>
        <a:p>
          <a:endParaRPr lang="uk-UA" dirty="0"/>
        </a:p>
      </dgm:t>
    </dgm:pt>
    <dgm:pt modelId="{C507F6D7-A804-40CD-A5AD-9670D8FEDC14}" type="parTrans" cxnId="{FDA3DD13-880C-49B3-97BF-A98568E9D463}">
      <dgm:prSet/>
      <dgm:spPr/>
      <dgm:t>
        <a:bodyPr/>
        <a:lstStyle/>
        <a:p>
          <a:endParaRPr lang="uk-UA"/>
        </a:p>
      </dgm:t>
    </dgm:pt>
    <dgm:pt modelId="{1EF445EC-F5D6-4659-816F-8DBB0DD892DD}" type="sibTrans" cxnId="{FDA3DD13-880C-49B3-97BF-A98568E9D463}">
      <dgm:prSet/>
      <dgm:spPr/>
      <dgm:t>
        <a:bodyPr/>
        <a:lstStyle/>
        <a:p>
          <a:endParaRPr lang="uk-UA"/>
        </a:p>
      </dgm:t>
    </dgm:pt>
    <dgm:pt modelId="{3B63A672-EE14-415B-B78D-063DADA1260E}" type="pres">
      <dgm:prSet presAssocID="{ACBBEBAE-1A48-4BA3-903A-B8DAD737610A}" presName="Name0" presStyleCnt="0">
        <dgm:presLayoutVars>
          <dgm:chMax val="7"/>
          <dgm:chPref val="7"/>
          <dgm:dir/>
        </dgm:presLayoutVars>
      </dgm:prSet>
      <dgm:spPr/>
    </dgm:pt>
    <dgm:pt modelId="{4E5A375C-4887-451B-93EA-2D6E22CB88EC}" type="pres">
      <dgm:prSet presAssocID="{ACBBEBAE-1A48-4BA3-903A-B8DAD737610A}" presName="Name1" presStyleCnt="0"/>
      <dgm:spPr/>
    </dgm:pt>
    <dgm:pt modelId="{09E510B0-1C21-4EB2-AFBC-A4E27359CBDB}" type="pres">
      <dgm:prSet presAssocID="{ACBBEBAE-1A48-4BA3-903A-B8DAD737610A}" presName="cycle" presStyleCnt="0"/>
      <dgm:spPr/>
    </dgm:pt>
    <dgm:pt modelId="{6CAEDE5D-CCE5-463D-87B5-5923245AC134}" type="pres">
      <dgm:prSet presAssocID="{ACBBEBAE-1A48-4BA3-903A-B8DAD737610A}" presName="srcNode" presStyleLbl="node1" presStyleIdx="0" presStyleCnt="4"/>
      <dgm:spPr/>
    </dgm:pt>
    <dgm:pt modelId="{B67BC4E7-5A89-475F-BCAC-35698B0D4D16}" type="pres">
      <dgm:prSet presAssocID="{ACBBEBAE-1A48-4BA3-903A-B8DAD737610A}" presName="conn" presStyleLbl="parChTrans1D2" presStyleIdx="0" presStyleCnt="1"/>
      <dgm:spPr/>
    </dgm:pt>
    <dgm:pt modelId="{50E5CF49-B4E5-433A-87B1-E7BD30A246E2}" type="pres">
      <dgm:prSet presAssocID="{ACBBEBAE-1A48-4BA3-903A-B8DAD737610A}" presName="extraNode" presStyleLbl="node1" presStyleIdx="0" presStyleCnt="4"/>
      <dgm:spPr/>
    </dgm:pt>
    <dgm:pt modelId="{539A7B04-80B4-4041-8E89-6D6F20991DC3}" type="pres">
      <dgm:prSet presAssocID="{ACBBEBAE-1A48-4BA3-903A-B8DAD737610A}" presName="dstNode" presStyleLbl="node1" presStyleIdx="0" presStyleCnt="4"/>
      <dgm:spPr/>
    </dgm:pt>
    <dgm:pt modelId="{C487F420-C7A0-4A98-A24D-4EE529F05DE5}" type="pres">
      <dgm:prSet presAssocID="{165AFCF0-64EE-4885-B34D-1E5713B92BE8}" presName="text_1" presStyleLbl="node1" presStyleIdx="0" presStyleCnt="4" custScaleX="75806" custLinFactNeighborX="-5268" custLinFactNeighborY="10695">
        <dgm:presLayoutVars>
          <dgm:bulletEnabled val="1"/>
        </dgm:presLayoutVars>
      </dgm:prSet>
      <dgm:spPr/>
    </dgm:pt>
    <dgm:pt modelId="{12F0F31B-BBBA-4FF2-90AC-D1198DF26471}" type="pres">
      <dgm:prSet presAssocID="{165AFCF0-64EE-4885-B34D-1E5713B92BE8}" presName="accent_1" presStyleCnt="0"/>
      <dgm:spPr/>
    </dgm:pt>
    <dgm:pt modelId="{46BBB383-FF99-4485-912C-19A25A7684E6}" type="pres">
      <dgm:prSet presAssocID="{165AFCF0-64EE-4885-B34D-1E5713B92BE8}" presName="accentRepeatNode" presStyleLbl="solidFgAcc1" presStyleIdx="0" presStyleCnt="4" custScaleX="150468"/>
      <dgm:spPr/>
    </dgm:pt>
    <dgm:pt modelId="{DF8D0B33-C13E-40CF-AB09-DE822DA2866E}" type="pres">
      <dgm:prSet presAssocID="{8279E69F-7A53-45AF-9907-3F53161FA6F3}" presName="text_2" presStyleLbl="node1" presStyleIdx="1" presStyleCnt="4" custScaleX="88294">
        <dgm:presLayoutVars>
          <dgm:bulletEnabled val="1"/>
        </dgm:presLayoutVars>
      </dgm:prSet>
      <dgm:spPr/>
    </dgm:pt>
    <dgm:pt modelId="{B5EC5F70-1A1B-42CE-9F59-8CF7DC65A50E}" type="pres">
      <dgm:prSet presAssocID="{8279E69F-7A53-45AF-9907-3F53161FA6F3}" presName="accent_2" presStyleCnt="0"/>
      <dgm:spPr/>
    </dgm:pt>
    <dgm:pt modelId="{DD21C74C-724F-4353-9422-893DB2689FA7}" type="pres">
      <dgm:prSet presAssocID="{8279E69F-7A53-45AF-9907-3F53161FA6F3}" presName="accentRepeatNode" presStyleLbl="solidFgAcc1" presStyleIdx="1" presStyleCnt="4" custScaleX="153447"/>
      <dgm:spPr/>
    </dgm:pt>
    <dgm:pt modelId="{C75B4404-5CAC-48B5-80D2-0DC34F9A86B7}" type="pres">
      <dgm:prSet presAssocID="{97A6919A-09AB-4C1B-BC6A-8F81283208E6}" presName="text_3" presStyleLbl="node1" presStyleIdx="2" presStyleCnt="4" custScaleX="88634">
        <dgm:presLayoutVars>
          <dgm:bulletEnabled val="1"/>
        </dgm:presLayoutVars>
      </dgm:prSet>
      <dgm:spPr/>
    </dgm:pt>
    <dgm:pt modelId="{68286972-93FD-47CB-B439-0AA39F84CE68}" type="pres">
      <dgm:prSet presAssocID="{97A6919A-09AB-4C1B-BC6A-8F81283208E6}" presName="accent_3" presStyleCnt="0"/>
      <dgm:spPr/>
    </dgm:pt>
    <dgm:pt modelId="{48F513A4-8706-4BF2-9DED-ECA02CB0C7F3}" type="pres">
      <dgm:prSet presAssocID="{97A6919A-09AB-4C1B-BC6A-8F81283208E6}" presName="accentRepeatNode" presStyleLbl="solidFgAcc1" presStyleIdx="2" presStyleCnt="4" custScaleX="263847"/>
      <dgm:spPr/>
    </dgm:pt>
    <dgm:pt modelId="{E6E42B7D-C843-4779-8887-C1F2D18E64AA}" type="pres">
      <dgm:prSet presAssocID="{3813DD0C-9FC9-4720-83B6-34A0D17FCCF6}" presName="text_4" presStyleLbl="node1" presStyleIdx="3" presStyleCnt="4" custScaleX="79090">
        <dgm:presLayoutVars>
          <dgm:bulletEnabled val="1"/>
        </dgm:presLayoutVars>
      </dgm:prSet>
      <dgm:spPr/>
    </dgm:pt>
    <dgm:pt modelId="{731A47C7-7A56-4E76-ACBA-4D2728680FEA}" type="pres">
      <dgm:prSet presAssocID="{3813DD0C-9FC9-4720-83B6-34A0D17FCCF6}" presName="accent_4" presStyleCnt="0"/>
      <dgm:spPr/>
    </dgm:pt>
    <dgm:pt modelId="{E1471444-8441-481E-8E73-08FE9D5BA4CC}" type="pres">
      <dgm:prSet presAssocID="{3813DD0C-9FC9-4720-83B6-34A0D17FCCF6}" presName="accentRepeatNode" presStyleLbl="solidFgAcc1" presStyleIdx="3" presStyleCnt="4" custScaleX="196773" custLinFactNeighborX="16213" custLinFactNeighborY="3248"/>
      <dgm:spPr/>
    </dgm:pt>
  </dgm:ptLst>
  <dgm:cxnLst>
    <dgm:cxn modelId="{FDA3DD13-880C-49B3-97BF-A98568E9D463}" srcId="{ACBBEBAE-1A48-4BA3-903A-B8DAD737610A}" destId="{97A6919A-09AB-4C1B-BC6A-8F81283208E6}" srcOrd="2" destOrd="0" parTransId="{C507F6D7-A804-40CD-A5AD-9670D8FEDC14}" sibTransId="{1EF445EC-F5D6-4659-816F-8DBB0DD892DD}"/>
    <dgm:cxn modelId="{50107D23-10FF-4F4E-B202-3F88E2CE2CAE}" type="presOf" srcId="{3813DD0C-9FC9-4720-83B6-34A0D17FCCF6}" destId="{E6E42B7D-C843-4779-8887-C1F2D18E64AA}" srcOrd="0" destOrd="0" presId="urn:microsoft.com/office/officeart/2008/layout/VerticalCurvedList"/>
    <dgm:cxn modelId="{E2686D3B-81B7-419D-B1C1-9D6AE0EED172}" srcId="{ACBBEBAE-1A48-4BA3-903A-B8DAD737610A}" destId="{8279E69F-7A53-45AF-9907-3F53161FA6F3}" srcOrd="1" destOrd="0" parTransId="{C5A01BDF-D0F7-4774-88C0-695F469281D4}" sibTransId="{81D10C1E-E47D-431F-A20C-9567129C7638}"/>
    <dgm:cxn modelId="{96672F64-E567-4161-8806-A6B20F8890DD}" srcId="{ACBBEBAE-1A48-4BA3-903A-B8DAD737610A}" destId="{3813DD0C-9FC9-4720-83B6-34A0D17FCCF6}" srcOrd="3" destOrd="0" parTransId="{E5030138-5868-440E-8AE0-1591708807E2}" sibTransId="{D52CF693-8EF2-4CA8-830D-02022FB8B78C}"/>
    <dgm:cxn modelId="{06D93352-F96B-4709-A714-4851878EEB49}" type="presOf" srcId="{97A6919A-09AB-4C1B-BC6A-8F81283208E6}" destId="{C75B4404-5CAC-48B5-80D2-0DC34F9A86B7}" srcOrd="0" destOrd="0" presId="urn:microsoft.com/office/officeart/2008/layout/VerticalCurvedList"/>
    <dgm:cxn modelId="{6F009A94-3633-4850-B35A-459676F9B9D9}" srcId="{ACBBEBAE-1A48-4BA3-903A-B8DAD737610A}" destId="{165AFCF0-64EE-4885-B34D-1E5713B92BE8}" srcOrd="0" destOrd="0" parTransId="{C3464FE6-FA82-4A82-B2CB-D32CC2A97663}" sibTransId="{10904E6D-F84D-4733-9BA0-06D1933893E1}"/>
    <dgm:cxn modelId="{252253BF-CC01-4D5E-885F-237E4E863860}" type="presOf" srcId="{165AFCF0-64EE-4885-B34D-1E5713B92BE8}" destId="{C487F420-C7A0-4A98-A24D-4EE529F05DE5}" srcOrd="0" destOrd="0" presId="urn:microsoft.com/office/officeart/2008/layout/VerticalCurvedList"/>
    <dgm:cxn modelId="{1CD564C6-7551-4BB1-A6A0-748D38055554}" type="presOf" srcId="{8279E69F-7A53-45AF-9907-3F53161FA6F3}" destId="{DF8D0B33-C13E-40CF-AB09-DE822DA2866E}" srcOrd="0" destOrd="0" presId="urn:microsoft.com/office/officeart/2008/layout/VerticalCurvedList"/>
    <dgm:cxn modelId="{38EA0ACC-7B20-4CF1-A204-048E1E8A86B6}" type="presOf" srcId="{ACBBEBAE-1A48-4BA3-903A-B8DAD737610A}" destId="{3B63A672-EE14-415B-B78D-063DADA1260E}" srcOrd="0" destOrd="0" presId="urn:microsoft.com/office/officeart/2008/layout/VerticalCurvedList"/>
    <dgm:cxn modelId="{C890DDFE-BEDC-4E61-A7FB-CD6C8BFFE83D}" type="presOf" srcId="{10904E6D-F84D-4733-9BA0-06D1933893E1}" destId="{B67BC4E7-5A89-475F-BCAC-35698B0D4D16}" srcOrd="0" destOrd="0" presId="urn:microsoft.com/office/officeart/2008/layout/VerticalCurvedList"/>
    <dgm:cxn modelId="{6B9A80B9-B360-4649-B576-759B064968EF}" type="presParOf" srcId="{3B63A672-EE14-415B-B78D-063DADA1260E}" destId="{4E5A375C-4887-451B-93EA-2D6E22CB88EC}" srcOrd="0" destOrd="0" presId="urn:microsoft.com/office/officeart/2008/layout/VerticalCurvedList"/>
    <dgm:cxn modelId="{DA4611B6-2F81-47BF-ADDE-1954A5DCE73A}" type="presParOf" srcId="{4E5A375C-4887-451B-93EA-2D6E22CB88EC}" destId="{09E510B0-1C21-4EB2-AFBC-A4E27359CBDB}" srcOrd="0" destOrd="0" presId="urn:microsoft.com/office/officeart/2008/layout/VerticalCurvedList"/>
    <dgm:cxn modelId="{3C16413A-DBF5-45F3-B1CB-657540BC80E1}" type="presParOf" srcId="{09E510B0-1C21-4EB2-AFBC-A4E27359CBDB}" destId="{6CAEDE5D-CCE5-463D-87B5-5923245AC134}" srcOrd="0" destOrd="0" presId="urn:microsoft.com/office/officeart/2008/layout/VerticalCurvedList"/>
    <dgm:cxn modelId="{05CE7778-1BAC-42B5-B3EB-C2973148BC9C}" type="presParOf" srcId="{09E510B0-1C21-4EB2-AFBC-A4E27359CBDB}" destId="{B67BC4E7-5A89-475F-BCAC-35698B0D4D16}" srcOrd="1" destOrd="0" presId="urn:microsoft.com/office/officeart/2008/layout/VerticalCurvedList"/>
    <dgm:cxn modelId="{513C4FE2-D307-4599-87AC-671ED4AE0158}" type="presParOf" srcId="{09E510B0-1C21-4EB2-AFBC-A4E27359CBDB}" destId="{50E5CF49-B4E5-433A-87B1-E7BD30A246E2}" srcOrd="2" destOrd="0" presId="urn:microsoft.com/office/officeart/2008/layout/VerticalCurvedList"/>
    <dgm:cxn modelId="{03B794B7-FC78-48FB-9E9F-2FCF0CFBB811}" type="presParOf" srcId="{09E510B0-1C21-4EB2-AFBC-A4E27359CBDB}" destId="{539A7B04-80B4-4041-8E89-6D6F20991DC3}" srcOrd="3" destOrd="0" presId="urn:microsoft.com/office/officeart/2008/layout/VerticalCurvedList"/>
    <dgm:cxn modelId="{7805A4AF-F238-4EE0-BE3C-4275934998E1}" type="presParOf" srcId="{4E5A375C-4887-451B-93EA-2D6E22CB88EC}" destId="{C487F420-C7A0-4A98-A24D-4EE529F05DE5}" srcOrd="1" destOrd="0" presId="urn:microsoft.com/office/officeart/2008/layout/VerticalCurvedList"/>
    <dgm:cxn modelId="{8CAB3BD3-1A5E-422E-B496-820489660370}" type="presParOf" srcId="{4E5A375C-4887-451B-93EA-2D6E22CB88EC}" destId="{12F0F31B-BBBA-4FF2-90AC-D1198DF26471}" srcOrd="2" destOrd="0" presId="urn:microsoft.com/office/officeart/2008/layout/VerticalCurvedList"/>
    <dgm:cxn modelId="{46D5FA4A-B4C7-4570-A7EC-A35CC6805C90}" type="presParOf" srcId="{12F0F31B-BBBA-4FF2-90AC-D1198DF26471}" destId="{46BBB383-FF99-4485-912C-19A25A7684E6}" srcOrd="0" destOrd="0" presId="urn:microsoft.com/office/officeart/2008/layout/VerticalCurvedList"/>
    <dgm:cxn modelId="{676BD251-A24F-424E-92F3-2D5ADB24450F}" type="presParOf" srcId="{4E5A375C-4887-451B-93EA-2D6E22CB88EC}" destId="{DF8D0B33-C13E-40CF-AB09-DE822DA2866E}" srcOrd="3" destOrd="0" presId="urn:microsoft.com/office/officeart/2008/layout/VerticalCurvedList"/>
    <dgm:cxn modelId="{5A66D163-0E37-419C-820A-B9157D392353}" type="presParOf" srcId="{4E5A375C-4887-451B-93EA-2D6E22CB88EC}" destId="{B5EC5F70-1A1B-42CE-9F59-8CF7DC65A50E}" srcOrd="4" destOrd="0" presId="urn:microsoft.com/office/officeart/2008/layout/VerticalCurvedList"/>
    <dgm:cxn modelId="{F58DE55E-9058-4BD3-AA7F-38189FE7A029}" type="presParOf" srcId="{B5EC5F70-1A1B-42CE-9F59-8CF7DC65A50E}" destId="{DD21C74C-724F-4353-9422-893DB2689FA7}" srcOrd="0" destOrd="0" presId="urn:microsoft.com/office/officeart/2008/layout/VerticalCurvedList"/>
    <dgm:cxn modelId="{5E97A3F0-B2D2-41D1-833B-462E7E95819F}" type="presParOf" srcId="{4E5A375C-4887-451B-93EA-2D6E22CB88EC}" destId="{C75B4404-5CAC-48B5-80D2-0DC34F9A86B7}" srcOrd="5" destOrd="0" presId="urn:microsoft.com/office/officeart/2008/layout/VerticalCurvedList"/>
    <dgm:cxn modelId="{216CCB5C-38E3-4733-9383-BAEED216865D}" type="presParOf" srcId="{4E5A375C-4887-451B-93EA-2D6E22CB88EC}" destId="{68286972-93FD-47CB-B439-0AA39F84CE68}" srcOrd="6" destOrd="0" presId="urn:microsoft.com/office/officeart/2008/layout/VerticalCurvedList"/>
    <dgm:cxn modelId="{F82C7E77-DBDE-48E8-846B-ABC836FCB7F4}" type="presParOf" srcId="{68286972-93FD-47CB-B439-0AA39F84CE68}" destId="{48F513A4-8706-4BF2-9DED-ECA02CB0C7F3}" srcOrd="0" destOrd="0" presId="urn:microsoft.com/office/officeart/2008/layout/VerticalCurvedList"/>
    <dgm:cxn modelId="{2B3C1F80-F665-46E8-86DA-44C6DB2E74AA}" type="presParOf" srcId="{4E5A375C-4887-451B-93EA-2D6E22CB88EC}" destId="{E6E42B7D-C843-4779-8887-C1F2D18E64AA}" srcOrd="7" destOrd="0" presId="urn:microsoft.com/office/officeart/2008/layout/VerticalCurvedList"/>
    <dgm:cxn modelId="{4AF945AC-3EB5-4E3E-BEC2-897E7477943E}" type="presParOf" srcId="{4E5A375C-4887-451B-93EA-2D6E22CB88EC}" destId="{731A47C7-7A56-4E76-ACBA-4D2728680FEA}" srcOrd="8" destOrd="0" presId="urn:microsoft.com/office/officeart/2008/layout/VerticalCurvedList"/>
    <dgm:cxn modelId="{E3C3D01C-630C-46E0-B154-F315F3CA4061}" type="presParOf" srcId="{731A47C7-7A56-4E76-ACBA-4D2728680FEA}" destId="{E1471444-8441-481E-8E73-08FE9D5BA4C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A320-0D3E-4F16-B165-D8CA6403EB22}">
      <dsp:nvSpPr>
        <dsp:cNvPr id="0" name=""/>
        <dsp:cNvSpPr/>
      </dsp:nvSpPr>
      <dsp:spPr>
        <a:xfrm>
          <a:off x="1234579" y="1492412"/>
          <a:ext cx="3044881" cy="8304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uk-UA" sz="2200" b="1" kern="1200" dirty="0"/>
            <a:t>Форми організації освітнього процесу</a:t>
          </a:r>
          <a:endParaRPr lang="ru-RU" sz="2200" b="1" kern="1200" dirty="0"/>
        </a:p>
      </dsp:txBody>
      <dsp:txXfrm>
        <a:off x="1275117" y="1532950"/>
        <a:ext cx="2963805" cy="749345"/>
      </dsp:txXfrm>
    </dsp:sp>
    <dsp:sp modelId="{0188307E-B5B3-485C-A9A1-8DC7CC32E169}">
      <dsp:nvSpPr>
        <dsp:cNvPr id="0" name=""/>
        <dsp:cNvSpPr/>
      </dsp:nvSpPr>
      <dsp:spPr>
        <a:xfrm rot="16124277">
          <a:off x="2400682" y="1152786"/>
          <a:ext cx="679416" cy="0"/>
        </a:xfrm>
        <a:custGeom>
          <a:avLst/>
          <a:gdLst/>
          <a:ahLst/>
          <a:cxnLst/>
          <a:rect l="0" t="0" r="0" b="0"/>
          <a:pathLst>
            <a:path>
              <a:moveTo>
                <a:pt x="0" y="0"/>
              </a:moveTo>
              <a:lnTo>
                <a:pt x="67941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D622F3-9219-4C87-84B1-07B88A9D6B20}">
      <dsp:nvSpPr>
        <dsp:cNvPr id="0" name=""/>
        <dsp:cNvSpPr/>
      </dsp:nvSpPr>
      <dsp:spPr>
        <a:xfrm>
          <a:off x="1688783" y="259543"/>
          <a:ext cx="2076054" cy="553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uk-UA" sz="2600" kern="1200" dirty="0"/>
            <a:t>очна</a:t>
          </a:r>
          <a:endParaRPr lang="ru-RU" sz="2600" kern="1200" dirty="0"/>
        </a:p>
      </dsp:txBody>
      <dsp:txXfrm>
        <a:off x="1715808" y="286568"/>
        <a:ext cx="2022004" cy="499566"/>
      </dsp:txXfrm>
    </dsp:sp>
    <dsp:sp modelId="{D4C0FDC8-2D77-450E-A888-CAE34277B94D}">
      <dsp:nvSpPr>
        <dsp:cNvPr id="0" name=""/>
        <dsp:cNvSpPr/>
      </dsp:nvSpPr>
      <dsp:spPr>
        <a:xfrm rot="2098876">
          <a:off x="3276785" y="2556491"/>
          <a:ext cx="815121" cy="0"/>
        </a:xfrm>
        <a:custGeom>
          <a:avLst/>
          <a:gdLst/>
          <a:ahLst/>
          <a:cxnLst/>
          <a:rect l="0" t="0" r="0" b="0"/>
          <a:pathLst>
            <a:path>
              <a:moveTo>
                <a:pt x="0" y="0"/>
              </a:moveTo>
              <a:lnTo>
                <a:pt x="8151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C9FBE-9E38-4418-8E1C-1A28AF00BC0F}">
      <dsp:nvSpPr>
        <dsp:cNvPr id="0" name=""/>
        <dsp:cNvSpPr/>
      </dsp:nvSpPr>
      <dsp:spPr>
        <a:xfrm>
          <a:off x="3375847" y="2790148"/>
          <a:ext cx="2076054" cy="553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uk-UA" sz="2600" kern="1200" dirty="0"/>
            <a:t>змішана</a:t>
          </a:r>
          <a:endParaRPr lang="ru-RU" sz="2600" kern="1200" dirty="0"/>
        </a:p>
      </dsp:txBody>
      <dsp:txXfrm>
        <a:off x="3402872" y="2817173"/>
        <a:ext cx="2022004" cy="499566"/>
      </dsp:txXfrm>
    </dsp:sp>
    <dsp:sp modelId="{C379244F-B3E4-4459-B2BB-2E6E4EF60301}">
      <dsp:nvSpPr>
        <dsp:cNvPr id="0" name=""/>
        <dsp:cNvSpPr/>
      </dsp:nvSpPr>
      <dsp:spPr>
        <a:xfrm rot="8398564">
          <a:off x="1531984" y="2588932"/>
          <a:ext cx="827542" cy="0"/>
        </a:xfrm>
        <a:custGeom>
          <a:avLst/>
          <a:gdLst/>
          <a:ahLst/>
          <a:cxnLst/>
          <a:rect l="0" t="0" r="0" b="0"/>
          <a:pathLst>
            <a:path>
              <a:moveTo>
                <a:pt x="0" y="0"/>
              </a:moveTo>
              <a:lnTo>
                <a:pt x="82754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623AA-BE28-41D2-ABB4-90E05D1E27E0}">
      <dsp:nvSpPr>
        <dsp:cNvPr id="0" name=""/>
        <dsp:cNvSpPr/>
      </dsp:nvSpPr>
      <dsp:spPr>
        <a:xfrm>
          <a:off x="261264" y="2855032"/>
          <a:ext cx="2076054" cy="5536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uk-UA" sz="2600" kern="1200" dirty="0"/>
            <a:t>дистанційна</a:t>
          </a:r>
          <a:endParaRPr lang="ru-RU" sz="2600" kern="1200" dirty="0"/>
        </a:p>
      </dsp:txBody>
      <dsp:txXfrm>
        <a:off x="288289" y="2882057"/>
        <a:ext cx="2022004" cy="499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6A45D-4FEB-4AF4-9776-47A0389C497F}">
      <dsp:nvSpPr>
        <dsp:cNvPr id="0" name=""/>
        <dsp:cNvSpPr/>
      </dsp:nvSpPr>
      <dsp:spPr>
        <a:xfrm rot="16200000">
          <a:off x="68862" y="240124"/>
          <a:ext cx="2646908" cy="2541021"/>
        </a:xfrm>
        <a:prstGeom prst="downArrow">
          <a:avLst>
            <a:gd name="adj1" fmla="val 50000"/>
            <a:gd name="adj2" fmla="val 35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uk-UA" sz="1800" b="1" kern="1200" dirty="0">
              <a:latin typeface="Times New Roman" panose="02020603050405020304" pitchFamily="18" charset="0"/>
              <a:cs typeface="Times New Roman" panose="02020603050405020304" pitchFamily="18" charset="0"/>
            </a:rPr>
            <a:t>Адаптаційний</a:t>
          </a:r>
        </a:p>
        <a:p>
          <a:pPr marL="0" lvl="0" indent="0" algn="ctr" defTabSz="800100">
            <a:lnSpc>
              <a:spcPct val="90000"/>
            </a:lnSpc>
            <a:spcBef>
              <a:spcPct val="0"/>
            </a:spcBef>
            <a:spcAft>
              <a:spcPct val="35000"/>
            </a:spcAft>
            <a:buNone/>
          </a:pPr>
          <a:r>
            <a:rPr lang="uk-UA" sz="1800" b="1" kern="1200" dirty="0">
              <a:latin typeface="Times New Roman" panose="02020603050405020304" pitchFamily="18" charset="0"/>
              <a:cs typeface="Times New Roman" panose="02020603050405020304" pitchFamily="18" charset="0"/>
            </a:rPr>
            <a:t>5-6 клас</a:t>
          </a:r>
          <a:endParaRPr lang="ru-RU" sz="1800" b="1" kern="1200" dirty="0">
            <a:latin typeface="Times New Roman" panose="02020603050405020304" pitchFamily="18" charset="0"/>
            <a:cs typeface="Times New Roman" panose="02020603050405020304" pitchFamily="18" charset="0"/>
          </a:endParaRPr>
        </a:p>
      </dsp:txBody>
      <dsp:txXfrm rot="5400000">
        <a:off x="121806" y="848907"/>
        <a:ext cx="2096342" cy="1323454"/>
      </dsp:txXfrm>
    </dsp:sp>
    <dsp:sp modelId="{BF99B54C-D7CE-4905-967E-B560332C96AE}">
      <dsp:nvSpPr>
        <dsp:cNvPr id="0" name=""/>
        <dsp:cNvSpPr/>
      </dsp:nvSpPr>
      <dsp:spPr>
        <a:xfrm rot="5400000">
          <a:off x="2631524" y="234925"/>
          <a:ext cx="2646908" cy="2541021"/>
        </a:xfrm>
        <a:prstGeom prst="downArrow">
          <a:avLst>
            <a:gd name="adj1" fmla="val 50000"/>
            <a:gd name="adj2" fmla="val 35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uk-UA" sz="1800" b="1" kern="1200" dirty="0">
              <a:latin typeface="Times New Roman" panose="02020603050405020304" pitchFamily="18" charset="0"/>
              <a:cs typeface="Times New Roman" panose="02020603050405020304" pitchFamily="18" charset="0"/>
            </a:rPr>
            <a:t>Базового предметного навчання</a:t>
          </a:r>
        </a:p>
        <a:p>
          <a:pPr marL="0" lvl="0" indent="0" algn="ctr" defTabSz="800100">
            <a:lnSpc>
              <a:spcPct val="90000"/>
            </a:lnSpc>
            <a:spcBef>
              <a:spcPct val="0"/>
            </a:spcBef>
            <a:spcAft>
              <a:spcPct val="35000"/>
            </a:spcAft>
            <a:buNone/>
          </a:pPr>
          <a:r>
            <a:rPr lang="uk-UA" sz="1800" b="1" kern="1200" dirty="0">
              <a:latin typeface="Times New Roman" panose="02020603050405020304" pitchFamily="18" charset="0"/>
              <a:cs typeface="Times New Roman" panose="02020603050405020304" pitchFamily="18" charset="0"/>
            </a:rPr>
            <a:t>7-9 клас</a:t>
          </a:r>
          <a:endParaRPr lang="ru-RU" sz="1800" b="1" kern="1200" dirty="0">
            <a:latin typeface="Times New Roman" panose="02020603050405020304" pitchFamily="18" charset="0"/>
            <a:cs typeface="Times New Roman" panose="02020603050405020304" pitchFamily="18" charset="0"/>
          </a:endParaRPr>
        </a:p>
      </dsp:txBody>
      <dsp:txXfrm rot="-5400000">
        <a:off x="3129147" y="843709"/>
        <a:ext cx="2096342" cy="1323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7431D-A916-4CD6-B14D-9A53CE73634B}">
      <dsp:nvSpPr>
        <dsp:cNvPr id="0" name=""/>
        <dsp:cNvSpPr/>
      </dsp:nvSpPr>
      <dsp:spPr>
        <a:xfrm>
          <a:off x="-6287" y="-15792"/>
          <a:ext cx="6300023" cy="90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0" kern="1200" dirty="0">
              <a:latin typeface="Times New Roman" panose="02020603050405020304" pitchFamily="18" charset="0"/>
              <a:cs typeface="Times New Roman" panose="02020603050405020304" pitchFamily="18" charset="0"/>
            </a:rPr>
            <a:t>повага до особистості учня та визнання пріоритету його інтересів, досвіду, власного вибору, прагнень, ставлення у визначенні мети та організації освітнього процесу, підтримка пізнавального інтересу та наполегливості;</a:t>
          </a:r>
        </a:p>
      </dsp:txBody>
      <dsp:txXfrm>
        <a:off x="20073" y="10568"/>
        <a:ext cx="5257504" cy="847280"/>
      </dsp:txXfrm>
    </dsp:sp>
    <dsp:sp modelId="{1326C16F-40EA-41A7-A1C7-B92646E89D7C}">
      <dsp:nvSpPr>
        <dsp:cNvPr id="0" name=""/>
        <dsp:cNvSpPr/>
      </dsp:nvSpPr>
      <dsp:spPr>
        <a:xfrm>
          <a:off x="463229" y="973237"/>
          <a:ext cx="6300023" cy="90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0" kern="1200" dirty="0">
              <a:latin typeface="Times New Roman" panose="02020603050405020304" pitchFamily="18" charset="0"/>
              <a:cs typeface="Times New Roman" panose="02020603050405020304" pitchFamily="18" charset="0"/>
            </a:rPr>
            <a:t>забезпечення рівного доступу кожного учня до освіти без будь-яких форм дискримінації учасників освітнього процесу;</a:t>
          </a:r>
        </a:p>
      </dsp:txBody>
      <dsp:txXfrm>
        <a:off x="489589" y="999597"/>
        <a:ext cx="5211247" cy="847280"/>
      </dsp:txXfrm>
    </dsp:sp>
    <dsp:sp modelId="{88C3AD4E-FB05-4407-8DAC-05DCC3D009E4}">
      <dsp:nvSpPr>
        <dsp:cNvPr id="0" name=""/>
        <dsp:cNvSpPr/>
      </dsp:nvSpPr>
      <dsp:spPr>
        <a:xfrm>
          <a:off x="932747" y="1962267"/>
          <a:ext cx="6300023" cy="90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0" kern="1200" dirty="0">
              <a:latin typeface="Times New Roman" panose="02020603050405020304" pitchFamily="18" charset="0"/>
              <a:cs typeface="Times New Roman" panose="02020603050405020304" pitchFamily="18" charset="0"/>
            </a:rPr>
            <a:t>дотримання принципів академічної доброчесності у взаємодії учасників освітнього процесу та організації всіх видів навчальної діяльності;</a:t>
          </a:r>
        </a:p>
      </dsp:txBody>
      <dsp:txXfrm>
        <a:off x="959107" y="1988627"/>
        <a:ext cx="5211247" cy="847280"/>
      </dsp:txXfrm>
    </dsp:sp>
    <dsp:sp modelId="{211F00E7-3168-4A07-834C-0EC524C4DC73}">
      <dsp:nvSpPr>
        <dsp:cNvPr id="0" name=""/>
        <dsp:cNvSpPr/>
      </dsp:nvSpPr>
      <dsp:spPr>
        <a:xfrm>
          <a:off x="1402264" y="2951297"/>
          <a:ext cx="6300023" cy="90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b="0" kern="1200" dirty="0" err="1">
              <a:latin typeface="Times New Roman" panose="02020603050405020304" pitchFamily="18" charset="0"/>
              <a:cs typeface="Times New Roman" panose="02020603050405020304" pitchFamily="18" charset="0"/>
            </a:rPr>
            <a:t>становлення</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вільної</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особистості</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учня</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підтримка</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його</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самостійності</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підприємливості</a:t>
          </a:r>
          <a:r>
            <a:rPr lang="ru-RU" sz="1600" b="0" kern="1200" dirty="0">
              <a:latin typeface="Times New Roman" panose="02020603050405020304" pitchFamily="18" charset="0"/>
              <a:cs typeface="Times New Roman" panose="02020603050405020304" pitchFamily="18" charset="0"/>
            </a:rPr>
            <a:t> та </a:t>
          </a:r>
          <a:r>
            <a:rPr lang="ru-RU" sz="1600" b="0" kern="1200" dirty="0" err="1">
              <a:latin typeface="Times New Roman" panose="02020603050405020304" pitchFamily="18" charset="0"/>
              <a:cs typeface="Times New Roman" panose="02020603050405020304" pitchFamily="18" charset="0"/>
            </a:rPr>
            <a:t>ініціативності</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розвиток</a:t>
          </a:r>
          <a:r>
            <a:rPr lang="ru-RU" sz="1600" b="0" kern="1200" dirty="0">
              <a:latin typeface="Times New Roman" panose="02020603050405020304" pitchFamily="18" charset="0"/>
              <a:cs typeface="Times New Roman" panose="02020603050405020304" pitchFamily="18" charset="0"/>
            </a:rPr>
            <a:t> критичного </a:t>
          </a:r>
          <a:r>
            <a:rPr lang="ru-RU" sz="1600" b="0" kern="1200" dirty="0" err="1">
              <a:latin typeface="Times New Roman" panose="02020603050405020304" pitchFamily="18" charset="0"/>
              <a:cs typeface="Times New Roman" panose="02020603050405020304" pitchFamily="18" charset="0"/>
            </a:rPr>
            <a:t>мислення</a:t>
          </a:r>
          <a:r>
            <a:rPr lang="ru-RU" sz="1600" b="0" kern="1200" dirty="0">
              <a:latin typeface="Times New Roman" panose="02020603050405020304" pitchFamily="18" charset="0"/>
              <a:cs typeface="Times New Roman" panose="02020603050405020304" pitchFamily="18" charset="0"/>
            </a:rPr>
            <a:t> та </a:t>
          </a:r>
          <a:r>
            <a:rPr lang="ru-RU" sz="1600" b="0" kern="1200" dirty="0" err="1">
              <a:latin typeface="Times New Roman" panose="02020603050405020304" pitchFamily="18" charset="0"/>
              <a:cs typeface="Times New Roman" panose="02020603050405020304" pitchFamily="18" charset="0"/>
            </a:rPr>
            <a:t>впевненості</a:t>
          </a:r>
          <a:r>
            <a:rPr lang="ru-RU" sz="1600" b="0" kern="1200" dirty="0">
              <a:latin typeface="Times New Roman" panose="02020603050405020304" pitchFamily="18" charset="0"/>
              <a:cs typeface="Times New Roman" panose="02020603050405020304" pitchFamily="18" charset="0"/>
            </a:rPr>
            <a:t> в </a:t>
          </a:r>
          <a:r>
            <a:rPr lang="ru-RU" sz="1600" b="0" kern="1200" dirty="0" err="1">
              <a:latin typeface="Times New Roman" panose="02020603050405020304" pitchFamily="18" charset="0"/>
              <a:cs typeface="Times New Roman" panose="02020603050405020304" pitchFamily="18" charset="0"/>
            </a:rPr>
            <a:t>собі</a:t>
          </a:r>
          <a:r>
            <a:rPr lang="ru-RU" sz="1600" b="0" kern="1200" dirty="0">
              <a:latin typeface="Times New Roman" panose="02020603050405020304" pitchFamily="18" charset="0"/>
              <a:cs typeface="Times New Roman" panose="02020603050405020304" pitchFamily="18" charset="0"/>
            </a:rPr>
            <a:t>;</a:t>
          </a:r>
        </a:p>
      </dsp:txBody>
      <dsp:txXfrm>
        <a:off x="1428624" y="2977657"/>
        <a:ext cx="5211247" cy="847280"/>
      </dsp:txXfrm>
    </dsp:sp>
    <dsp:sp modelId="{F97E3D8D-8BDF-4277-A39A-1AB593A22BFD}">
      <dsp:nvSpPr>
        <dsp:cNvPr id="0" name=""/>
        <dsp:cNvSpPr/>
      </dsp:nvSpPr>
      <dsp:spPr>
        <a:xfrm>
          <a:off x="1871781" y="3940327"/>
          <a:ext cx="6300023" cy="900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b="0" kern="1200" dirty="0" err="1">
              <a:latin typeface="Times New Roman" panose="02020603050405020304" pitchFamily="18" charset="0"/>
              <a:cs typeface="Times New Roman" panose="02020603050405020304" pitchFamily="18" charset="0"/>
            </a:rPr>
            <a:t>формування</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культури</a:t>
          </a:r>
          <a:r>
            <a:rPr lang="ru-RU" sz="1600" b="0" kern="1200" dirty="0">
              <a:latin typeface="Times New Roman" panose="02020603050405020304" pitchFamily="18" charset="0"/>
              <a:cs typeface="Times New Roman" panose="02020603050405020304" pitchFamily="18" charset="0"/>
            </a:rPr>
            <a:t> здорового способу </a:t>
          </a:r>
          <a:r>
            <a:rPr lang="ru-RU" sz="1600" b="0" kern="1200" dirty="0" err="1">
              <a:latin typeface="Times New Roman" panose="02020603050405020304" pitchFamily="18" charset="0"/>
              <a:cs typeface="Times New Roman" panose="02020603050405020304" pitchFamily="18" charset="0"/>
            </a:rPr>
            <a:t>життя</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учня</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створення</a:t>
          </a:r>
          <a:r>
            <a:rPr lang="ru-RU" sz="1600" b="0" kern="1200" dirty="0">
              <a:latin typeface="Times New Roman" panose="02020603050405020304" pitchFamily="18" charset="0"/>
              <a:cs typeface="Times New Roman" panose="02020603050405020304" pitchFamily="18" charset="0"/>
            </a:rPr>
            <a:t> умов для </a:t>
          </a:r>
          <a:r>
            <a:rPr lang="ru-RU" sz="1600" b="0" kern="1200" dirty="0" err="1">
              <a:latin typeface="Times New Roman" panose="02020603050405020304" pitchFamily="18" charset="0"/>
              <a:cs typeface="Times New Roman" panose="02020603050405020304" pitchFamily="18" charset="0"/>
            </a:rPr>
            <a:t>забезпечення</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його</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гармонійного</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фізичного</a:t>
          </a:r>
          <a:r>
            <a:rPr lang="ru-RU" sz="1600" b="0" kern="1200" dirty="0">
              <a:latin typeface="Times New Roman" panose="02020603050405020304" pitchFamily="18" charset="0"/>
              <a:cs typeface="Times New Roman" panose="02020603050405020304" pitchFamily="18" charset="0"/>
            </a:rPr>
            <a:t> та </a:t>
          </a:r>
          <a:r>
            <a:rPr lang="ru-RU" sz="1600" b="0" kern="1200" dirty="0" err="1">
              <a:latin typeface="Times New Roman" panose="02020603050405020304" pitchFamily="18" charset="0"/>
              <a:cs typeface="Times New Roman" panose="02020603050405020304" pitchFamily="18" charset="0"/>
            </a:rPr>
            <a:t>психічного</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розвитку</a:t>
          </a:r>
          <a:r>
            <a:rPr lang="ru-RU" sz="1600" b="0" kern="1200" dirty="0">
              <a:latin typeface="Times New Roman" panose="02020603050405020304" pitchFamily="18" charset="0"/>
              <a:cs typeface="Times New Roman" panose="02020603050405020304" pitchFamily="18" charset="0"/>
            </a:rPr>
            <a:t>, </a:t>
          </a:r>
          <a:r>
            <a:rPr lang="ru-RU" sz="1600" b="0" kern="1200" dirty="0" err="1">
              <a:latin typeface="Times New Roman" panose="02020603050405020304" pitchFamily="18" charset="0"/>
              <a:cs typeface="Times New Roman" panose="02020603050405020304" pitchFamily="18" charset="0"/>
            </a:rPr>
            <a:t>добробуту</a:t>
          </a:r>
          <a:r>
            <a:rPr lang="ru-RU" sz="1600" b="0" kern="1200" dirty="0">
              <a:latin typeface="Times New Roman" panose="02020603050405020304" pitchFamily="18" charset="0"/>
              <a:cs typeface="Times New Roman" panose="02020603050405020304" pitchFamily="18" charset="0"/>
            </a:rPr>
            <a:t>;</a:t>
          </a:r>
        </a:p>
      </dsp:txBody>
      <dsp:txXfrm>
        <a:off x="1898141" y="3966687"/>
        <a:ext cx="5211247" cy="847280"/>
      </dsp:txXfrm>
    </dsp:sp>
    <dsp:sp modelId="{D48BB5C0-7DF2-4563-AE6D-10E66E839F2F}">
      <dsp:nvSpPr>
        <dsp:cNvPr id="0" name=""/>
        <dsp:cNvSpPr/>
      </dsp:nvSpPr>
      <dsp:spPr>
        <a:xfrm>
          <a:off x="5722978" y="634426"/>
          <a:ext cx="564470" cy="5644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uk-UA" sz="1600" b="0" kern="1200">
            <a:latin typeface="Times New Roman" panose="02020603050405020304" pitchFamily="18" charset="0"/>
            <a:cs typeface="Times New Roman" panose="02020603050405020304" pitchFamily="18" charset="0"/>
          </a:endParaRPr>
        </a:p>
      </dsp:txBody>
      <dsp:txXfrm>
        <a:off x="5849984" y="634426"/>
        <a:ext cx="310458" cy="424764"/>
      </dsp:txXfrm>
    </dsp:sp>
    <dsp:sp modelId="{1E6FF472-6D9E-45B3-AF27-F8EF90389B88}">
      <dsp:nvSpPr>
        <dsp:cNvPr id="0" name=""/>
        <dsp:cNvSpPr/>
      </dsp:nvSpPr>
      <dsp:spPr>
        <a:xfrm>
          <a:off x="6192495" y="1623456"/>
          <a:ext cx="564470" cy="5644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uk-UA" sz="1600" b="0" kern="1200">
            <a:latin typeface="Times New Roman" panose="02020603050405020304" pitchFamily="18" charset="0"/>
            <a:cs typeface="Times New Roman" panose="02020603050405020304" pitchFamily="18" charset="0"/>
          </a:endParaRPr>
        </a:p>
      </dsp:txBody>
      <dsp:txXfrm>
        <a:off x="6319501" y="1623456"/>
        <a:ext cx="310458" cy="424764"/>
      </dsp:txXfrm>
    </dsp:sp>
    <dsp:sp modelId="{7E43E3C5-0629-4E5F-B60D-5745B5B24D84}">
      <dsp:nvSpPr>
        <dsp:cNvPr id="0" name=""/>
        <dsp:cNvSpPr/>
      </dsp:nvSpPr>
      <dsp:spPr>
        <a:xfrm>
          <a:off x="6662012" y="2598012"/>
          <a:ext cx="564470" cy="5644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uk-UA" sz="1600" b="0" kern="1200">
            <a:latin typeface="Times New Roman" panose="02020603050405020304" pitchFamily="18" charset="0"/>
            <a:cs typeface="Times New Roman" panose="02020603050405020304" pitchFamily="18" charset="0"/>
          </a:endParaRPr>
        </a:p>
      </dsp:txBody>
      <dsp:txXfrm>
        <a:off x="6789018" y="2598012"/>
        <a:ext cx="310458" cy="424764"/>
      </dsp:txXfrm>
    </dsp:sp>
    <dsp:sp modelId="{B53AB11B-C8D9-411C-B924-53C4AC76FA1E}">
      <dsp:nvSpPr>
        <dsp:cNvPr id="0" name=""/>
        <dsp:cNvSpPr/>
      </dsp:nvSpPr>
      <dsp:spPr>
        <a:xfrm>
          <a:off x="7131530" y="3596691"/>
          <a:ext cx="564470" cy="56447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ru-RU" sz="1600" b="0" kern="1200">
            <a:latin typeface="Times New Roman" panose="02020603050405020304" pitchFamily="18" charset="0"/>
            <a:cs typeface="Times New Roman" panose="02020603050405020304" pitchFamily="18" charset="0"/>
          </a:endParaRPr>
        </a:p>
      </dsp:txBody>
      <dsp:txXfrm>
        <a:off x="7258536" y="3596691"/>
        <a:ext cx="310458" cy="424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EC69B-B80C-4815-978E-5FF560FCC998}">
      <dsp:nvSpPr>
        <dsp:cNvPr id="0" name=""/>
        <dsp:cNvSpPr/>
      </dsp:nvSpPr>
      <dsp:spPr>
        <a:xfrm>
          <a:off x="0" y="4961221"/>
          <a:ext cx="9036496" cy="10853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Орієнтири для оцінювання, на основі яких визначається рівень досягнення учнями результатів навчання на завершення відповідного циклу (очікувані результати в МНП)</a:t>
          </a:r>
          <a:endParaRPr lang="ru-RU" sz="2000" b="1" kern="1200" dirty="0">
            <a:latin typeface="Times New Roman" panose="02020603050405020304" pitchFamily="18" charset="0"/>
            <a:cs typeface="Times New Roman" panose="02020603050405020304" pitchFamily="18" charset="0"/>
          </a:endParaRPr>
        </a:p>
      </dsp:txBody>
      <dsp:txXfrm>
        <a:off x="0" y="4961221"/>
        <a:ext cx="9036496" cy="1085394"/>
      </dsp:txXfrm>
    </dsp:sp>
    <dsp:sp modelId="{F52EF844-89F0-4A9C-8AAF-0EAD7642AA4C}">
      <dsp:nvSpPr>
        <dsp:cNvPr id="0" name=""/>
        <dsp:cNvSpPr/>
      </dsp:nvSpPr>
      <dsp:spPr>
        <a:xfrm rot="10800000">
          <a:off x="0" y="3308166"/>
          <a:ext cx="9036496" cy="166933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Конкретні результати навчання, </a:t>
          </a:r>
          <a:r>
            <a:rPr lang="uk-UA" sz="2000" kern="1200" dirty="0">
              <a:latin typeface="Times New Roman" panose="02020603050405020304" pitchFamily="18" charset="0"/>
              <a:cs typeface="Times New Roman" panose="02020603050405020304" pitchFamily="18" charset="0"/>
            </a:rPr>
            <a:t>які визначають навчальний прогрес учня/учениці за освітніми циклами</a:t>
          </a:r>
          <a:endParaRPr lang="ru-RU" sz="2000" kern="1200" dirty="0">
            <a:latin typeface="Times New Roman" panose="02020603050405020304" pitchFamily="18" charset="0"/>
            <a:cs typeface="Times New Roman" panose="02020603050405020304" pitchFamily="18" charset="0"/>
          </a:endParaRPr>
        </a:p>
      </dsp:txBody>
      <dsp:txXfrm rot="10800000">
        <a:off x="0" y="3308166"/>
        <a:ext cx="9036496" cy="1084684"/>
      </dsp:txXfrm>
    </dsp:sp>
    <dsp:sp modelId="{258B7EA9-E3C5-4E45-A8A1-2EDF12D4D9DA}">
      <dsp:nvSpPr>
        <dsp:cNvPr id="0" name=""/>
        <dsp:cNvSpPr/>
      </dsp:nvSpPr>
      <dsp:spPr>
        <a:xfrm rot="10800000">
          <a:off x="0" y="1655111"/>
          <a:ext cx="9036496" cy="1669336"/>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uk-UA" sz="2000" b="1" kern="1200" dirty="0">
              <a:latin typeface="Times New Roman" panose="02020603050405020304" pitchFamily="18" charset="0"/>
              <a:cs typeface="Times New Roman" panose="02020603050405020304" pitchFamily="18" charset="0"/>
            </a:rPr>
            <a:t>Спільні для всіх рівнів загальної середньої освіти загальні результати навчання, </a:t>
          </a:r>
          <a:r>
            <a:rPr lang="uk-UA" sz="2000" kern="1200" dirty="0">
              <a:latin typeface="Times New Roman" panose="02020603050405020304" pitchFamily="18" charset="0"/>
              <a:cs typeface="Times New Roman" panose="02020603050405020304" pitchFamily="18" charset="0"/>
            </a:rPr>
            <a:t>на основі яких реалізується </a:t>
          </a:r>
          <a:r>
            <a:rPr lang="uk-UA" sz="2000" kern="1200" dirty="0" err="1">
              <a:latin typeface="Times New Roman" panose="02020603050405020304" pitchFamily="18" charset="0"/>
              <a:cs typeface="Times New Roman" panose="02020603050405020304" pitchFamily="18" charset="0"/>
            </a:rPr>
            <a:t>компетентнісний</a:t>
          </a:r>
          <a:r>
            <a:rPr lang="uk-UA" sz="2000" kern="1200" dirty="0">
              <a:latin typeface="Times New Roman" panose="02020603050405020304" pitchFamily="18" charset="0"/>
              <a:cs typeface="Times New Roman" panose="02020603050405020304" pitchFamily="18" charset="0"/>
            </a:rPr>
            <a:t> потенціал галузі</a:t>
          </a:r>
          <a:endParaRPr lang="ru-RU" sz="2000" kern="1200" dirty="0">
            <a:latin typeface="Times New Roman" panose="02020603050405020304" pitchFamily="18" charset="0"/>
            <a:cs typeface="Times New Roman" panose="02020603050405020304" pitchFamily="18" charset="0"/>
          </a:endParaRPr>
        </a:p>
      </dsp:txBody>
      <dsp:txXfrm rot="10800000">
        <a:off x="0" y="1655111"/>
        <a:ext cx="9036496" cy="1084684"/>
      </dsp:txXfrm>
    </dsp:sp>
    <dsp:sp modelId="{1D84F82D-C405-4905-A4D8-712E3E31FAF8}">
      <dsp:nvSpPr>
        <dsp:cNvPr id="0" name=""/>
        <dsp:cNvSpPr/>
      </dsp:nvSpPr>
      <dsp:spPr>
        <a:xfrm rot="10800000">
          <a:off x="0" y="2056"/>
          <a:ext cx="9036496" cy="1669336"/>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endParaRPr lang="ru-RU" sz="3800" kern="1200"/>
        </a:p>
      </dsp:txBody>
      <dsp:txXfrm rot="10800000">
        <a:off x="0" y="2056"/>
        <a:ext cx="9036496" cy="10846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F19B9-D7BF-4D30-AF6D-C1B15DE5C8CF}">
      <dsp:nvSpPr>
        <dsp:cNvPr id="0" name=""/>
        <dsp:cNvSpPr/>
      </dsp:nvSpPr>
      <dsp:spPr>
        <a:xfrm>
          <a:off x="4872368" y="2336400"/>
          <a:ext cx="91440" cy="434836"/>
        </a:xfrm>
        <a:custGeom>
          <a:avLst/>
          <a:gdLst/>
          <a:ahLst/>
          <a:cxnLst/>
          <a:rect l="0" t="0" r="0" b="0"/>
          <a:pathLst>
            <a:path>
              <a:moveTo>
                <a:pt x="45720" y="0"/>
              </a:moveTo>
              <a:lnTo>
                <a:pt x="45720" y="434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352499-4A94-4896-8D81-66FFA6810176}">
      <dsp:nvSpPr>
        <dsp:cNvPr id="0" name=""/>
        <dsp:cNvSpPr/>
      </dsp:nvSpPr>
      <dsp:spPr>
        <a:xfrm>
          <a:off x="3547544" y="952151"/>
          <a:ext cx="1370543" cy="434836"/>
        </a:xfrm>
        <a:custGeom>
          <a:avLst/>
          <a:gdLst/>
          <a:ahLst/>
          <a:cxnLst/>
          <a:rect l="0" t="0" r="0" b="0"/>
          <a:pathLst>
            <a:path>
              <a:moveTo>
                <a:pt x="0" y="0"/>
              </a:moveTo>
              <a:lnTo>
                <a:pt x="0" y="296328"/>
              </a:lnTo>
              <a:lnTo>
                <a:pt x="1370543" y="296328"/>
              </a:lnTo>
              <a:lnTo>
                <a:pt x="1370543" y="4348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69E49D-9058-4011-8FA5-5884F3694BEC}">
      <dsp:nvSpPr>
        <dsp:cNvPr id="0" name=""/>
        <dsp:cNvSpPr/>
      </dsp:nvSpPr>
      <dsp:spPr>
        <a:xfrm>
          <a:off x="2177001" y="2336400"/>
          <a:ext cx="913695" cy="434836"/>
        </a:xfrm>
        <a:custGeom>
          <a:avLst/>
          <a:gdLst/>
          <a:ahLst/>
          <a:cxnLst/>
          <a:rect l="0" t="0" r="0" b="0"/>
          <a:pathLst>
            <a:path>
              <a:moveTo>
                <a:pt x="0" y="0"/>
              </a:moveTo>
              <a:lnTo>
                <a:pt x="0" y="296328"/>
              </a:lnTo>
              <a:lnTo>
                <a:pt x="913695" y="296328"/>
              </a:lnTo>
              <a:lnTo>
                <a:pt x="913695" y="434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5D98C9-DD16-4B23-A6BE-04A62CCF0489}">
      <dsp:nvSpPr>
        <dsp:cNvPr id="0" name=""/>
        <dsp:cNvSpPr/>
      </dsp:nvSpPr>
      <dsp:spPr>
        <a:xfrm>
          <a:off x="1263305" y="2336400"/>
          <a:ext cx="913695" cy="434836"/>
        </a:xfrm>
        <a:custGeom>
          <a:avLst/>
          <a:gdLst/>
          <a:ahLst/>
          <a:cxnLst/>
          <a:rect l="0" t="0" r="0" b="0"/>
          <a:pathLst>
            <a:path>
              <a:moveTo>
                <a:pt x="913695" y="0"/>
              </a:moveTo>
              <a:lnTo>
                <a:pt x="913695" y="296328"/>
              </a:lnTo>
              <a:lnTo>
                <a:pt x="0" y="296328"/>
              </a:lnTo>
              <a:lnTo>
                <a:pt x="0" y="434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011C18-7102-49E7-9908-7CF220E14545}">
      <dsp:nvSpPr>
        <dsp:cNvPr id="0" name=""/>
        <dsp:cNvSpPr/>
      </dsp:nvSpPr>
      <dsp:spPr>
        <a:xfrm>
          <a:off x="2177001" y="952151"/>
          <a:ext cx="1370543" cy="434836"/>
        </a:xfrm>
        <a:custGeom>
          <a:avLst/>
          <a:gdLst/>
          <a:ahLst/>
          <a:cxnLst/>
          <a:rect l="0" t="0" r="0" b="0"/>
          <a:pathLst>
            <a:path>
              <a:moveTo>
                <a:pt x="1370543" y="0"/>
              </a:moveTo>
              <a:lnTo>
                <a:pt x="1370543" y="296328"/>
              </a:lnTo>
              <a:lnTo>
                <a:pt x="0" y="296328"/>
              </a:lnTo>
              <a:lnTo>
                <a:pt x="0" y="4348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2DA227-DFE5-40AE-8959-059320DFAE76}">
      <dsp:nvSpPr>
        <dsp:cNvPr id="0" name=""/>
        <dsp:cNvSpPr/>
      </dsp:nvSpPr>
      <dsp:spPr>
        <a:xfrm>
          <a:off x="2799975" y="2738"/>
          <a:ext cx="1495138" cy="94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3F1CD-C35B-41F4-8C7C-A5AAB4B6E392}">
      <dsp:nvSpPr>
        <dsp:cNvPr id="0" name=""/>
        <dsp:cNvSpPr/>
      </dsp:nvSpPr>
      <dsp:spPr>
        <a:xfrm>
          <a:off x="2966101" y="160558"/>
          <a:ext cx="1495138" cy="94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b="1" kern="1200" dirty="0">
              <a:solidFill>
                <a:schemeClr val="accent6">
                  <a:lumMod val="50000"/>
                </a:schemeClr>
              </a:solidFill>
            </a:rPr>
            <a:t>Види навчальної діяльності</a:t>
          </a:r>
        </a:p>
      </dsp:txBody>
      <dsp:txXfrm>
        <a:off x="2993908" y="188365"/>
        <a:ext cx="1439524" cy="893798"/>
      </dsp:txXfrm>
    </dsp:sp>
    <dsp:sp modelId="{2EB5DB4B-3246-4B8D-9E46-B7D9FAF017A0}">
      <dsp:nvSpPr>
        <dsp:cNvPr id="0" name=""/>
        <dsp:cNvSpPr/>
      </dsp:nvSpPr>
      <dsp:spPr>
        <a:xfrm>
          <a:off x="1429431" y="1386987"/>
          <a:ext cx="1495138" cy="94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3A73B-DEC3-4920-80D3-9CD63587931B}">
      <dsp:nvSpPr>
        <dsp:cNvPr id="0" name=""/>
        <dsp:cNvSpPr/>
      </dsp:nvSpPr>
      <dsp:spPr>
        <a:xfrm>
          <a:off x="1595558" y="1544807"/>
          <a:ext cx="1495138" cy="94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b="1" kern="1200" dirty="0">
              <a:solidFill>
                <a:schemeClr val="accent6">
                  <a:lumMod val="50000"/>
                </a:schemeClr>
              </a:solidFill>
            </a:rPr>
            <a:t>Спеціальні для даної галузі</a:t>
          </a:r>
        </a:p>
      </dsp:txBody>
      <dsp:txXfrm>
        <a:off x="1623365" y="1572614"/>
        <a:ext cx="1439524" cy="893798"/>
      </dsp:txXfrm>
    </dsp:sp>
    <dsp:sp modelId="{FA31E1E2-0CC5-410A-BCC8-42F7DA4E5D90}">
      <dsp:nvSpPr>
        <dsp:cNvPr id="0" name=""/>
        <dsp:cNvSpPr/>
      </dsp:nvSpPr>
      <dsp:spPr>
        <a:xfrm>
          <a:off x="515736" y="2771236"/>
          <a:ext cx="1495138" cy="94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98950-14C7-4256-964F-0116F1844FC0}">
      <dsp:nvSpPr>
        <dsp:cNvPr id="0" name=""/>
        <dsp:cNvSpPr/>
      </dsp:nvSpPr>
      <dsp:spPr>
        <a:xfrm>
          <a:off x="681862" y="2929056"/>
          <a:ext cx="1495138" cy="94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b="1" kern="1200" dirty="0">
              <a:solidFill>
                <a:schemeClr val="accent6">
                  <a:lumMod val="50000"/>
                </a:schemeClr>
              </a:solidFill>
            </a:rPr>
            <a:t>Спеціальні «обов'язкові»</a:t>
          </a:r>
        </a:p>
      </dsp:txBody>
      <dsp:txXfrm>
        <a:off x="709669" y="2956863"/>
        <a:ext cx="1439524" cy="893798"/>
      </dsp:txXfrm>
    </dsp:sp>
    <dsp:sp modelId="{17382EB6-65AD-471B-B40C-C95D5CAED7DC}">
      <dsp:nvSpPr>
        <dsp:cNvPr id="0" name=""/>
        <dsp:cNvSpPr/>
      </dsp:nvSpPr>
      <dsp:spPr>
        <a:xfrm>
          <a:off x="2343127" y="2771236"/>
          <a:ext cx="1495138" cy="94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20478-0D92-4925-81FA-397A44B4DF3F}">
      <dsp:nvSpPr>
        <dsp:cNvPr id="0" name=""/>
        <dsp:cNvSpPr/>
      </dsp:nvSpPr>
      <dsp:spPr>
        <a:xfrm>
          <a:off x="2509254" y="2929056"/>
          <a:ext cx="1495138" cy="94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b="1" kern="1200" dirty="0">
              <a:solidFill>
                <a:schemeClr val="accent6">
                  <a:lumMod val="50000"/>
                </a:schemeClr>
              </a:solidFill>
            </a:rPr>
            <a:t>Спеціальні «рекомендовані»</a:t>
          </a:r>
        </a:p>
      </dsp:txBody>
      <dsp:txXfrm>
        <a:off x="2537061" y="2956863"/>
        <a:ext cx="1439524" cy="893798"/>
      </dsp:txXfrm>
    </dsp:sp>
    <dsp:sp modelId="{6E98BD4A-26A4-4020-BF51-715DF76A61E9}">
      <dsp:nvSpPr>
        <dsp:cNvPr id="0" name=""/>
        <dsp:cNvSpPr/>
      </dsp:nvSpPr>
      <dsp:spPr>
        <a:xfrm>
          <a:off x="4170519" y="1386987"/>
          <a:ext cx="1495138" cy="94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06BEF5-88B8-4784-B315-4AE757A2B190}">
      <dsp:nvSpPr>
        <dsp:cNvPr id="0" name=""/>
        <dsp:cNvSpPr/>
      </dsp:nvSpPr>
      <dsp:spPr>
        <a:xfrm>
          <a:off x="4336645" y="1544807"/>
          <a:ext cx="1495138" cy="94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b="1" kern="1200" dirty="0">
              <a:solidFill>
                <a:schemeClr val="accent6">
                  <a:lumMod val="50000"/>
                </a:schemeClr>
              </a:solidFill>
            </a:rPr>
            <a:t>Універсальні для багатьох галузей</a:t>
          </a:r>
        </a:p>
      </dsp:txBody>
      <dsp:txXfrm>
        <a:off x="4364452" y="1572614"/>
        <a:ext cx="1439524" cy="893798"/>
      </dsp:txXfrm>
    </dsp:sp>
    <dsp:sp modelId="{6D3AE14C-D52D-49C6-9C45-9429490BC083}">
      <dsp:nvSpPr>
        <dsp:cNvPr id="0" name=""/>
        <dsp:cNvSpPr/>
      </dsp:nvSpPr>
      <dsp:spPr>
        <a:xfrm>
          <a:off x="4170519" y="2771236"/>
          <a:ext cx="1495138" cy="949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4BFC6-DB15-4666-A7C6-42DFC95C46AB}">
      <dsp:nvSpPr>
        <dsp:cNvPr id="0" name=""/>
        <dsp:cNvSpPr/>
      </dsp:nvSpPr>
      <dsp:spPr>
        <a:xfrm>
          <a:off x="4336645" y="2929056"/>
          <a:ext cx="1495138" cy="9494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uk-UA" sz="1300" kern="1200" dirty="0" err="1">
              <a:solidFill>
                <a:schemeClr val="accent6">
                  <a:lumMod val="50000"/>
                </a:schemeClr>
              </a:solidFill>
            </a:rPr>
            <a:t>Проєкти</a:t>
          </a:r>
          <a:r>
            <a:rPr lang="uk-UA" sz="1300" kern="1200" dirty="0">
              <a:solidFill>
                <a:schemeClr val="accent6">
                  <a:lumMod val="50000"/>
                </a:schemeClr>
              </a:solidFill>
            </a:rPr>
            <a:t>, екскурсії, презентації, дискусії тощо</a:t>
          </a:r>
        </a:p>
      </dsp:txBody>
      <dsp:txXfrm>
        <a:off x="4364452" y="2956863"/>
        <a:ext cx="1439524" cy="8937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BC4E7-5A89-475F-BCAC-35698B0D4D16}">
      <dsp:nvSpPr>
        <dsp:cNvPr id="0" name=""/>
        <dsp:cNvSpPr/>
      </dsp:nvSpPr>
      <dsp:spPr>
        <a:xfrm>
          <a:off x="-5100612" y="-848084"/>
          <a:ext cx="6595494" cy="6595494"/>
        </a:xfrm>
        <a:prstGeom prst="blockArc">
          <a:avLst>
            <a:gd name="adj1" fmla="val 18900000"/>
            <a:gd name="adj2" fmla="val 2700000"/>
            <a:gd name="adj3" fmla="val 32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87F420-C7A0-4A98-A24D-4EE529F05DE5}">
      <dsp:nvSpPr>
        <dsp:cNvPr id="0" name=""/>
        <dsp:cNvSpPr/>
      </dsp:nvSpPr>
      <dsp:spPr>
        <a:xfrm>
          <a:off x="1544032" y="457269"/>
          <a:ext cx="6131774"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marL="0" lvl="0" indent="0" algn="l" defTabSz="666750">
            <a:lnSpc>
              <a:spcPct val="90000"/>
            </a:lnSpc>
            <a:spcBef>
              <a:spcPct val="0"/>
            </a:spcBef>
            <a:spcAft>
              <a:spcPct val="35000"/>
            </a:spcAft>
            <a:buNone/>
          </a:pPr>
          <a:r>
            <a:rPr lang="uk-UA" sz="1500" kern="1200" dirty="0">
              <a:latin typeface="Times New Roman" pitchFamily="18" charset="0"/>
              <a:cs typeface="Times New Roman" pitchFamily="18" charset="0"/>
            </a:rPr>
            <a:t>виокремлює основні елементи карти та пояснює їх значення </a:t>
          </a:r>
        </a:p>
        <a:p>
          <a:pPr marL="0" lvl="0" indent="0" algn="l" defTabSz="666750">
            <a:lnSpc>
              <a:spcPct val="90000"/>
            </a:lnSpc>
            <a:spcBef>
              <a:spcPct val="0"/>
            </a:spcBef>
            <a:spcAft>
              <a:spcPct val="35000"/>
            </a:spcAft>
            <a:buNone/>
          </a:pPr>
          <a:r>
            <a:rPr lang="en-US" sz="1500" kern="1200" dirty="0">
              <a:solidFill>
                <a:schemeClr val="bg1"/>
              </a:solidFill>
              <a:latin typeface="Times New Roman" pitchFamily="18" charset="0"/>
              <a:cs typeface="Times New Roman" pitchFamily="18" charset="0"/>
            </a:rPr>
            <a:t>[</a:t>
          </a:r>
          <a:r>
            <a:rPr lang="uk-UA" sz="1500" kern="1200" dirty="0">
              <a:solidFill>
                <a:schemeClr val="bg1"/>
              </a:solidFill>
              <a:latin typeface="Times New Roman" pitchFamily="18" charset="0"/>
              <a:cs typeface="Times New Roman" pitchFamily="18" charset="0"/>
            </a:rPr>
            <a:t>6 ГІО 2.1.1-1</a:t>
          </a:r>
          <a:r>
            <a:rPr lang="en-US" sz="1500" kern="1200" dirty="0">
              <a:solidFill>
                <a:schemeClr val="bg1"/>
              </a:solidFill>
              <a:latin typeface="Times New Roman" pitchFamily="18" charset="0"/>
              <a:cs typeface="Times New Roman" pitchFamily="18" charset="0"/>
            </a:rPr>
            <a:t>]</a:t>
          </a:r>
          <a:endParaRPr lang="uk-UA" sz="1500" kern="1200" dirty="0">
            <a:latin typeface="Times New Roman" pitchFamily="18" charset="0"/>
            <a:cs typeface="Times New Roman" pitchFamily="18" charset="0"/>
          </a:endParaRPr>
        </a:p>
      </dsp:txBody>
      <dsp:txXfrm>
        <a:off x="1544032" y="457269"/>
        <a:ext cx="6131774" cy="753712"/>
      </dsp:txXfrm>
    </dsp:sp>
    <dsp:sp modelId="{46BBB383-FF99-4485-912C-19A25A7684E6}">
      <dsp:nvSpPr>
        <dsp:cNvPr id="0" name=""/>
        <dsp:cNvSpPr/>
      </dsp:nvSpPr>
      <dsp:spPr>
        <a:xfrm>
          <a:off x="282840" y="282446"/>
          <a:ext cx="1417619"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8D0B33-C13E-40CF-AB09-DE822DA2866E}">
      <dsp:nvSpPr>
        <dsp:cNvPr id="0" name=""/>
        <dsp:cNvSpPr/>
      </dsp:nvSpPr>
      <dsp:spPr>
        <a:xfrm>
          <a:off x="1871914" y="1507424"/>
          <a:ext cx="6760364"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marL="0" lvl="0" indent="0" algn="l" defTabSz="666750">
            <a:lnSpc>
              <a:spcPct val="90000"/>
            </a:lnSpc>
            <a:spcBef>
              <a:spcPct val="0"/>
            </a:spcBef>
            <a:spcAft>
              <a:spcPct val="35000"/>
            </a:spcAft>
            <a:buNone/>
          </a:pPr>
          <a:r>
            <a:rPr lang="uk-UA" sz="1500" kern="1200" dirty="0">
              <a:latin typeface="Times New Roman" pitchFamily="18" charset="0"/>
              <a:cs typeface="Times New Roman" pitchFamily="18" charset="0"/>
            </a:rPr>
            <a:t>представляє текстову інформацію з одного джерела (зокрема художнього тексту, медіатексту), використовуючи різні способи і засоби візуалізації змісту        [6 МОВ 2.6.1-3]</a:t>
          </a:r>
        </a:p>
      </dsp:txBody>
      <dsp:txXfrm>
        <a:off x="1871914" y="1507424"/>
        <a:ext cx="6760364" cy="753712"/>
      </dsp:txXfrm>
    </dsp:sp>
    <dsp:sp modelId="{DD21C74C-724F-4353-9422-893DB2689FA7}">
      <dsp:nvSpPr>
        <dsp:cNvPr id="0" name=""/>
        <dsp:cNvSpPr/>
      </dsp:nvSpPr>
      <dsp:spPr>
        <a:xfrm>
          <a:off x="700927" y="1413210"/>
          <a:ext cx="1445686"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B4404-5CAC-48B5-80D2-0DC34F9A86B7}">
      <dsp:nvSpPr>
        <dsp:cNvPr id="0" name=""/>
        <dsp:cNvSpPr/>
      </dsp:nvSpPr>
      <dsp:spPr>
        <a:xfrm>
          <a:off x="1858898" y="2638189"/>
          <a:ext cx="6786396"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marL="0" lvl="0" indent="0" algn="l" defTabSz="666750">
            <a:lnSpc>
              <a:spcPct val="90000"/>
            </a:lnSpc>
            <a:spcBef>
              <a:spcPct val="0"/>
            </a:spcBef>
            <a:spcAft>
              <a:spcPct val="35000"/>
            </a:spcAft>
            <a:buNone/>
          </a:pPr>
          <a:endParaRPr lang="uk-UA" sz="1500" kern="1200" dirty="0"/>
        </a:p>
      </dsp:txBody>
      <dsp:txXfrm>
        <a:off x="1858898" y="2638189"/>
        <a:ext cx="6786396" cy="753712"/>
      </dsp:txXfrm>
    </dsp:sp>
    <dsp:sp modelId="{48F513A4-8706-4BF2-9DED-ECA02CB0C7F3}">
      <dsp:nvSpPr>
        <dsp:cNvPr id="0" name=""/>
        <dsp:cNvSpPr/>
      </dsp:nvSpPr>
      <dsp:spPr>
        <a:xfrm>
          <a:off x="180866" y="2543975"/>
          <a:ext cx="2485809"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E42B7D-C843-4779-8887-C1F2D18E64AA}">
      <dsp:nvSpPr>
        <dsp:cNvPr id="0" name=""/>
        <dsp:cNvSpPr/>
      </dsp:nvSpPr>
      <dsp:spPr>
        <a:xfrm>
          <a:off x="1837331" y="3768953"/>
          <a:ext cx="6397410" cy="7537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8259" tIns="38100" rIns="38100" bIns="38100" numCol="1" spcCol="1270" anchor="ctr" anchorCtr="0">
          <a:noAutofit/>
        </a:bodyPr>
        <a:lstStyle/>
        <a:p>
          <a:pPr marL="0" lvl="0" indent="0" algn="l" defTabSz="666750">
            <a:lnSpc>
              <a:spcPct val="90000"/>
            </a:lnSpc>
            <a:spcBef>
              <a:spcPct val="0"/>
            </a:spcBef>
            <a:spcAft>
              <a:spcPct val="35000"/>
            </a:spcAft>
            <a:buNone/>
          </a:pPr>
          <a:r>
            <a:rPr lang="uk-UA" sz="1500" kern="1200" dirty="0">
              <a:latin typeface="Times New Roman" pitchFamily="18" charset="0"/>
              <a:cs typeface="Times New Roman" pitchFamily="18" charset="0"/>
            </a:rPr>
            <a:t>пропонує і створює самостійно / в групі, з допомогою вчителя чи інших осіб матеріальні навчальні моделі для дослідження </a:t>
          </a:r>
        </a:p>
        <a:p>
          <a:pPr marL="0" lvl="0" indent="0" algn="l" defTabSz="666750">
            <a:lnSpc>
              <a:spcPct val="90000"/>
            </a:lnSpc>
            <a:spcBef>
              <a:spcPct val="0"/>
            </a:spcBef>
            <a:spcAft>
              <a:spcPct val="35000"/>
            </a:spcAft>
            <a:buNone/>
          </a:pPr>
          <a:r>
            <a:rPr lang="uk-UA" sz="1500" kern="1200" dirty="0">
              <a:latin typeface="Times New Roman" pitchFamily="18" charset="0"/>
              <a:cs typeface="Times New Roman" pitchFamily="18" charset="0"/>
            </a:rPr>
            <a:t>[6 ПРО 1.4.1-1]</a:t>
          </a:r>
        </a:p>
      </dsp:txBody>
      <dsp:txXfrm>
        <a:off x="1837331" y="3768953"/>
        <a:ext cx="6397410" cy="753712"/>
      </dsp:txXfrm>
    </dsp:sp>
    <dsp:sp modelId="{E1471444-8441-481E-8E73-08FE9D5BA4CC}">
      <dsp:nvSpPr>
        <dsp:cNvPr id="0" name=""/>
        <dsp:cNvSpPr/>
      </dsp:nvSpPr>
      <dsp:spPr>
        <a:xfrm>
          <a:off x="217460" y="3705340"/>
          <a:ext cx="1853877" cy="94214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FAC18-BE09-4027-95F9-32C2CD888A97}" type="datetimeFigureOut">
              <a:rPr lang="ru-RU" smtClean="0"/>
              <a:t>24.10.2022</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AF317-FB90-4F40-A49B-215F52127A23}" type="slidenum">
              <a:rPr lang="ru-RU" smtClean="0"/>
              <a:t>‹#›</a:t>
            </a:fld>
            <a:endParaRPr lang="ru-RU"/>
          </a:p>
        </p:txBody>
      </p:sp>
    </p:spTree>
    <p:extLst>
      <p:ext uri="{BB962C8B-B14F-4D97-AF65-F5344CB8AC3E}">
        <p14:creationId xmlns:p14="http://schemas.microsoft.com/office/powerpoint/2010/main" val="207867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26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uk-UA" dirty="0"/>
              <a:t>Зайдіть</a:t>
            </a:r>
            <a:r>
              <a:rPr lang="uk-UA" baseline="0" dirty="0"/>
              <a:t> під своїм </a:t>
            </a:r>
            <a:r>
              <a:rPr lang="uk-UA" baseline="0" dirty="0" err="1"/>
              <a:t>ім</a:t>
            </a:r>
            <a:r>
              <a:rPr lang="en-US" baseline="0" dirty="0"/>
              <a:t>’</a:t>
            </a:r>
            <a:r>
              <a:rPr lang="uk-UA" baseline="0" dirty="0"/>
              <a:t>ям. Або: учасники ( з</a:t>
            </a:r>
            <a:r>
              <a:rPr lang="en-US" baseline="0" dirty="0"/>
              <a:t>’</a:t>
            </a:r>
            <a:r>
              <a:rPr lang="uk-UA" baseline="0" dirty="0"/>
              <a:t>являється збоку список, наводите на себе з’являється три крапочки нажимаєте </a:t>
            </a:r>
            <a:r>
              <a:rPr lang="uk-UA" baseline="0" dirty="0" err="1"/>
              <a:t>переименовать</a:t>
            </a:r>
            <a:r>
              <a:rPr lang="uk-UA" baseline="0" dirty="0"/>
              <a:t> вводите своє прізвище та </a:t>
            </a:r>
            <a:r>
              <a:rPr lang="uk-UA" baseline="0" dirty="0" err="1"/>
              <a:t>ім</a:t>
            </a:r>
            <a:r>
              <a:rPr lang="en-US" baseline="0" dirty="0"/>
              <a:t>’</a:t>
            </a:r>
            <a:r>
              <a:rPr lang="ru-RU" baseline="0" dirty="0"/>
              <a:t>я.</a:t>
            </a:r>
            <a:endParaRPr dirty="0"/>
          </a:p>
        </p:txBody>
      </p:sp>
      <p:sp>
        <p:nvSpPr>
          <p:cNvPr id="184" name="Google Shape;18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293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33</a:t>
            </a:fld>
            <a:endParaRPr lang="ru-RU" dirty="0"/>
          </a:p>
        </p:txBody>
      </p:sp>
    </p:spTree>
    <p:extLst>
      <p:ext uri="{BB962C8B-B14F-4D97-AF65-F5344CB8AC3E}">
        <p14:creationId xmlns:p14="http://schemas.microsoft.com/office/powerpoint/2010/main" val="396032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34</a:t>
            </a:fld>
            <a:endParaRPr lang="ru-RU" dirty="0"/>
          </a:p>
        </p:txBody>
      </p:sp>
    </p:spTree>
    <p:extLst>
      <p:ext uri="{BB962C8B-B14F-4D97-AF65-F5344CB8AC3E}">
        <p14:creationId xmlns:p14="http://schemas.microsoft.com/office/powerpoint/2010/main" val="129235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38</a:t>
            </a:fld>
            <a:endParaRPr lang="ru-RU" dirty="0"/>
          </a:p>
        </p:txBody>
      </p:sp>
    </p:spTree>
    <p:extLst>
      <p:ext uri="{BB962C8B-B14F-4D97-AF65-F5344CB8AC3E}">
        <p14:creationId xmlns:p14="http://schemas.microsoft.com/office/powerpoint/2010/main" val="358976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BAF317-FB90-4F40-A49B-215F52127A23}" type="slidenum">
              <a:rPr lang="ru-RU" smtClean="0"/>
              <a:t>40</a:t>
            </a:fld>
            <a:endParaRPr lang="ru-RU"/>
          </a:p>
        </p:txBody>
      </p:sp>
    </p:spTree>
    <p:extLst>
      <p:ext uri="{BB962C8B-B14F-4D97-AF65-F5344CB8AC3E}">
        <p14:creationId xmlns:p14="http://schemas.microsoft.com/office/powerpoint/2010/main" val="3871787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Типовий</a:t>
            </a:r>
            <a:r>
              <a:rPr lang="ru-RU" dirty="0"/>
              <a:t> </a:t>
            </a:r>
            <a:r>
              <a:rPr lang="ru-RU" dirty="0" err="1"/>
              <a:t>навчальний</a:t>
            </a:r>
            <a:r>
              <a:rPr lang="ru-RU" dirty="0"/>
              <a:t> план </a:t>
            </a:r>
            <a:r>
              <a:rPr lang="ru-RU" dirty="0" err="1"/>
              <a:t>містить</a:t>
            </a:r>
            <a:r>
              <a:rPr lang="ru-RU" dirty="0"/>
              <a:t> </a:t>
            </a:r>
            <a:r>
              <a:rPr lang="ru-RU" dirty="0" err="1"/>
              <a:t>Орієнтовний</a:t>
            </a:r>
            <a:r>
              <a:rPr lang="ru-RU" dirty="0"/>
              <a:t> </a:t>
            </a:r>
            <a:r>
              <a:rPr lang="ru-RU" dirty="0" err="1"/>
              <a:t>перелік</a:t>
            </a:r>
            <a:r>
              <a:rPr lang="ru-RU" dirty="0"/>
              <a:t> </a:t>
            </a:r>
            <a:r>
              <a:rPr lang="ru-RU" dirty="0" err="1"/>
              <a:t>предметів</a:t>
            </a:r>
            <a:r>
              <a:rPr lang="ru-RU" dirty="0"/>
              <a:t> та </a:t>
            </a:r>
            <a:r>
              <a:rPr lang="ru-RU" dirty="0" err="1"/>
              <a:t>інтегрованих</a:t>
            </a:r>
            <a:r>
              <a:rPr lang="ru-RU" dirty="0"/>
              <a:t> </a:t>
            </a:r>
            <a:r>
              <a:rPr lang="ru-RU" dirty="0" err="1"/>
              <a:t>курсів</a:t>
            </a:r>
            <a:r>
              <a:rPr lang="ru-RU" dirty="0"/>
              <a:t> для </a:t>
            </a:r>
            <a:r>
              <a:rPr lang="ru-RU" dirty="0" err="1"/>
              <a:t>кожної</a:t>
            </a:r>
            <a:r>
              <a:rPr lang="ru-RU" dirty="0"/>
              <a:t> </a:t>
            </a:r>
            <a:r>
              <a:rPr lang="ru-RU" dirty="0" err="1"/>
              <a:t>освітньої</a:t>
            </a:r>
            <a:r>
              <a:rPr lang="ru-RU" dirty="0"/>
              <a:t> </a:t>
            </a:r>
            <a:r>
              <a:rPr lang="ru-RU" dirty="0" err="1"/>
              <a:t>галузі</a:t>
            </a:r>
            <a:r>
              <a:rPr lang="ru-RU" dirty="0"/>
              <a:t> </a:t>
            </a:r>
            <a:r>
              <a:rPr lang="ru-RU" dirty="0" err="1"/>
              <a:t>Рекомендований</a:t>
            </a:r>
            <a:r>
              <a:rPr lang="ru-RU" dirty="0"/>
              <a:t> </a:t>
            </a:r>
            <a:r>
              <a:rPr lang="ru-RU" dirty="0" err="1"/>
              <a:t>розподіл</a:t>
            </a:r>
            <a:r>
              <a:rPr lang="ru-RU" dirty="0"/>
              <a:t> </a:t>
            </a:r>
            <a:r>
              <a:rPr lang="ru-RU" dirty="0" err="1"/>
              <a:t>навчального</a:t>
            </a:r>
            <a:r>
              <a:rPr lang="ru-RU" dirty="0"/>
              <a:t> </a:t>
            </a:r>
            <a:r>
              <a:rPr lang="ru-RU" dirty="0" err="1"/>
              <a:t>навантаження</a:t>
            </a:r>
            <a:r>
              <a:rPr lang="ru-RU" dirty="0"/>
              <a:t> за роками </a:t>
            </a:r>
            <a:r>
              <a:rPr lang="ru-RU" dirty="0" err="1"/>
              <a:t>навчання</a:t>
            </a:r>
            <a:r>
              <a:rPr lang="ru-RU" dirty="0"/>
              <a:t> </a:t>
            </a:r>
            <a:r>
              <a:rPr lang="ru-RU" dirty="0" err="1"/>
              <a:t>між</a:t>
            </a:r>
            <a:r>
              <a:rPr lang="ru-RU" dirty="0"/>
              <a:t>  предметами (</a:t>
            </a:r>
            <a:r>
              <a:rPr lang="ru-RU" dirty="0" err="1"/>
              <a:t>інтегрованими</a:t>
            </a:r>
            <a:r>
              <a:rPr lang="ru-RU" dirty="0"/>
              <a:t> курсами) </a:t>
            </a:r>
            <a:r>
              <a:rPr lang="ru-RU" dirty="0" err="1"/>
              <a:t>Додаткові</a:t>
            </a:r>
            <a:r>
              <a:rPr lang="ru-RU" dirty="0"/>
              <a:t> </a:t>
            </a:r>
            <a:r>
              <a:rPr lang="ru-RU" dirty="0" err="1"/>
              <a:t>години</a:t>
            </a:r>
            <a:r>
              <a:rPr lang="ru-RU" dirty="0"/>
              <a:t> на </a:t>
            </a:r>
            <a:r>
              <a:rPr lang="ru-RU" dirty="0" err="1"/>
              <a:t>вивчення</a:t>
            </a:r>
            <a:r>
              <a:rPr lang="ru-RU" dirty="0"/>
              <a:t> </a:t>
            </a:r>
            <a:r>
              <a:rPr lang="ru-RU" dirty="0" err="1"/>
              <a:t>предметів</a:t>
            </a:r>
            <a:r>
              <a:rPr lang="ru-RU" dirty="0"/>
              <a:t> </a:t>
            </a:r>
            <a:r>
              <a:rPr lang="ru-RU" dirty="0" err="1"/>
              <a:t>освітніх</a:t>
            </a:r>
            <a:r>
              <a:rPr lang="ru-RU" dirty="0"/>
              <a:t> </a:t>
            </a:r>
            <a:r>
              <a:rPr lang="ru-RU" dirty="0" err="1"/>
              <a:t>галузей</a:t>
            </a:r>
            <a:r>
              <a:rPr lang="ru-RU" dirty="0"/>
              <a:t>, </a:t>
            </a:r>
            <a:r>
              <a:rPr lang="ru-RU" dirty="0" err="1"/>
              <a:t>курсів</a:t>
            </a:r>
            <a:r>
              <a:rPr lang="ru-RU" dirty="0"/>
              <a:t> за </a:t>
            </a:r>
            <a:r>
              <a:rPr lang="ru-RU" dirty="0" err="1"/>
              <a:t>вибором</a:t>
            </a:r>
            <a:r>
              <a:rPr lang="ru-RU" dirty="0"/>
              <a:t>, </a:t>
            </a:r>
            <a:r>
              <a:rPr lang="ru-RU" dirty="0" err="1"/>
              <a:t>індивідуальних</a:t>
            </a:r>
            <a:r>
              <a:rPr lang="ru-RU" dirty="0"/>
              <a:t> </a:t>
            </a:r>
            <a:r>
              <a:rPr lang="ru-RU" dirty="0" err="1"/>
              <a:t>консультацій</a:t>
            </a:r>
            <a:r>
              <a:rPr lang="ru-RU" dirty="0"/>
              <a:t> і </a:t>
            </a:r>
            <a:r>
              <a:rPr lang="ru-RU" dirty="0" err="1"/>
              <a:t>групових</a:t>
            </a:r>
            <a:r>
              <a:rPr lang="ru-RU" dirty="0"/>
              <a:t> занять</a:t>
            </a:r>
          </a:p>
          <a:p>
            <a:endParaRPr lang="ru-RU" dirty="0"/>
          </a:p>
          <a:p>
            <a:r>
              <a:rPr lang="uk-UA" dirty="0"/>
              <a:t>  </a:t>
            </a:r>
            <a:endParaRPr lang="ru-RU" dirty="0"/>
          </a:p>
        </p:txBody>
      </p:sp>
      <p:sp>
        <p:nvSpPr>
          <p:cNvPr id="4" name="Номер слайда 3"/>
          <p:cNvSpPr>
            <a:spLocks noGrp="1"/>
          </p:cNvSpPr>
          <p:nvPr>
            <p:ph type="sldNum" sz="quarter" idx="10"/>
          </p:nvPr>
        </p:nvSpPr>
        <p:spPr/>
        <p:txBody>
          <a:bodyPr/>
          <a:lstStyle/>
          <a:p>
            <a:fld id="{00BAF317-FB90-4F40-A49B-215F52127A23}" type="slidenum">
              <a:rPr lang="ru-RU" smtClean="0"/>
              <a:t>41</a:t>
            </a:fld>
            <a:endParaRPr lang="ru-RU"/>
          </a:p>
        </p:txBody>
      </p:sp>
    </p:spTree>
    <p:extLst>
      <p:ext uri="{BB962C8B-B14F-4D97-AF65-F5344CB8AC3E}">
        <p14:creationId xmlns:p14="http://schemas.microsoft.com/office/powerpoint/2010/main" val="252397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7FB667E1-E601-4AAF-B95C-B25720D70A60}" type="slidenum">
              <a:rPr lang="ru-RU" smtClean="0"/>
              <a:t>43</a:t>
            </a:fld>
            <a:endParaRPr lang="ru-RU" dirty="0"/>
          </a:p>
        </p:txBody>
      </p:sp>
    </p:spTree>
    <p:extLst>
      <p:ext uri="{BB962C8B-B14F-4D97-AF65-F5344CB8AC3E}">
        <p14:creationId xmlns:p14="http://schemas.microsoft.com/office/powerpoint/2010/main" val="358976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0BAF317-FB90-4F40-A49B-215F52127A23}" type="slidenum">
              <a:rPr lang="ru-RU" smtClean="0"/>
              <a:t>56</a:t>
            </a:fld>
            <a:endParaRPr lang="ru-RU"/>
          </a:p>
        </p:txBody>
      </p:sp>
    </p:spTree>
    <p:extLst>
      <p:ext uri="{BB962C8B-B14F-4D97-AF65-F5344CB8AC3E}">
        <p14:creationId xmlns:p14="http://schemas.microsoft.com/office/powerpoint/2010/main" val="3848065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303"/>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31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55"/>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59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9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89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AF572B-1776-4C62-ABA6-11249F8DEE95}"/>
              </a:ext>
            </a:extLst>
          </p:cNvPr>
          <p:cNvSpPr>
            <a:spLocks noGrp="1"/>
          </p:cNvSpPr>
          <p:nvPr>
            <p:ph type="ctrTitle"/>
          </p:nvPr>
        </p:nvSpPr>
        <p:spPr>
          <a:xfrm>
            <a:off x="173457" y="495895"/>
            <a:ext cx="5854366" cy="2387600"/>
          </a:xfrm>
        </p:spPr>
        <p:txBody>
          <a:bodyPr anchor="b"/>
          <a:lstStyle>
            <a:lvl1pPr algn="ctr">
              <a:defRPr sz="6000" b="1">
                <a:solidFill>
                  <a:schemeClr val="accent1"/>
                </a:solidFill>
              </a:defRPr>
            </a:lvl1pPr>
          </a:lstStyle>
          <a:p>
            <a:r>
              <a:rPr lang="ru-RU" dirty="0"/>
              <a:t>Образец заголовка</a:t>
            </a:r>
          </a:p>
        </p:txBody>
      </p:sp>
      <p:pic>
        <p:nvPicPr>
          <p:cNvPr id="8" name="Рисунок 7">
            <a:extLst>
              <a:ext uri="{FF2B5EF4-FFF2-40B4-BE49-F238E27FC236}">
                <a16:creationId xmlns:a16="http://schemas.microsoft.com/office/drawing/2014/main" id="{F39A5479-32F7-40D5-AEAA-86AD2F2CF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25" y="2531926"/>
            <a:ext cx="4225089" cy="4345805"/>
          </a:xfrm>
          <a:prstGeom prst="rect">
            <a:avLst/>
          </a:prstGeom>
        </p:spPr>
      </p:pic>
      <p:sp>
        <p:nvSpPr>
          <p:cNvPr id="9" name="Блок-схема: подготовка 8">
            <a:extLst>
              <a:ext uri="{FF2B5EF4-FFF2-40B4-BE49-F238E27FC236}">
                <a16:creationId xmlns:a16="http://schemas.microsoft.com/office/drawing/2014/main" id="{E3C34BD0-1739-4B50-B134-8638CC270C9A}"/>
              </a:ext>
            </a:extLst>
          </p:cNvPr>
          <p:cNvSpPr/>
          <p:nvPr userDrawn="1"/>
        </p:nvSpPr>
        <p:spPr>
          <a:xfrm rot="2913810">
            <a:off x="-927557" y="4859595"/>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11" name="Блок-схема: подготовка 8">
            <a:extLst>
              <a:ext uri="{FF2B5EF4-FFF2-40B4-BE49-F238E27FC236}">
                <a16:creationId xmlns:a16="http://schemas.microsoft.com/office/drawing/2014/main" id="{236813F1-B720-46AD-9B75-B1051773447F}"/>
              </a:ext>
            </a:extLst>
          </p:cNvPr>
          <p:cNvSpPr/>
          <p:nvPr userDrawn="1"/>
        </p:nvSpPr>
        <p:spPr>
          <a:xfrm rot="2913810">
            <a:off x="-178133" y="-454342"/>
            <a:ext cx="2171177" cy="190047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52 w 8994"/>
              <a:gd name="connsiteY0" fmla="*/ 5623 h 10710"/>
              <a:gd name="connsiteX1" fmla="*/ 4241 w 8994"/>
              <a:gd name="connsiteY1" fmla="*/ 476 h 10710"/>
              <a:gd name="connsiteX2" fmla="*/ 8577 w 8994"/>
              <a:gd name="connsiteY2" fmla="*/ 629 h 10710"/>
              <a:gd name="connsiteX3" fmla="*/ 8577 w 8994"/>
              <a:gd name="connsiteY3" fmla="*/ 4037 h 10710"/>
              <a:gd name="connsiteX4" fmla="*/ 6402 w 8994"/>
              <a:gd name="connsiteY4" fmla="*/ 8514 h 10710"/>
              <a:gd name="connsiteX5" fmla="*/ 2183 w 8994"/>
              <a:gd name="connsiteY5" fmla="*/ 10617 h 10710"/>
              <a:gd name="connsiteX6" fmla="*/ 52 w 8994"/>
              <a:gd name="connsiteY6" fmla="*/ 5623 h 10710"/>
              <a:gd name="connsiteX0" fmla="*/ 58 w 9593"/>
              <a:gd name="connsiteY0" fmla="*/ 5243 h 9993"/>
              <a:gd name="connsiteX1" fmla="*/ 4715 w 9593"/>
              <a:gd name="connsiteY1" fmla="*/ 437 h 9993"/>
              <a:gd name="connsiteX2" fmla="*/ 8488 w 9593"/>
              <a:gd name="connsiteY2" fmla="*/ 600 h 9993"/>
              <a:gd name="connsiteX3" fmla="*/ 9536 w 9593"/>
              <a:gd name="connsiteY3" fmla="*/ 3762 h 9993"/>
              <a:gd name="connsiteX4" fmla="*/ 7118 w 9593"/>
              <a:gd name="connsiteY4" fmla="*/ 7943 h 9993"/>
              <a:gd name="connsiteX5" fmla="*/ 2427 w 9593"/>
              <a:gd name="connsiteY5" fmla="*/ 9906 h 9993"/>
              <a:gd name="connsiteX6" fmla="*/ 58 w 9593"/>
              <a:gd name="connsiteY6" fmla="*/ 5243 h 9993"/>
              <a:gd name="connsiteX0" fmla="*/ 99 w 10039"/>
              <a:gd name="connsiteY0" fmla="*/ 5247 h 11325"/>
              <a:gd name="connsiteX1" fmla="*/ 4954 w 10039"/>
              <a:gd name="connsiteY1" fmla="*/ 437 h 11325"/>
              <a:gd name="connsiteX2" fmla="*/ 8887 w 10039"/>
              <a:gd name="connsiteY2" fmla="*/ 600 h 11325"/>
              <a:gd name="connsiteX3" fmla="*/ 9980 w 10039"/>
              <a:gd name="connsiteY3" fmla="*/ 3765 h 11325"/>
              <a:gd name="connsiteX4" fmla="*/ 7459 w 10039"/>
              <a:gd name="connsiteY4" fmla="*/ 7949 h 11325"/>
              <a:gd name="connsiteX5" fmla="*/ 2134 w 10039"/>
              <a:gd name="connsiteY5" fmla="*/ 11272 h 11325"/>
              <a:gd name="connsiteX6" fmla="*/ 99 w 10039"/>
              <a:gd name="connsiteY6" fmla="*/ 5247 h 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9" h="11325">
                <a:moveTo>
                  <a:pt x="99" y="5247"/>
                </a:moveTo>
                <a:cubicBezTo>
                  <a:pt x="569" y="3441"/>
                  <a:pt x="3489" y="1212"/>
                  <a:pt x="4954" y="437"/>
                </a:cubicBezTo>
                <a:cubicBezTo>
                  <a:pt x="6419" y="-337"/>
                  <a:pt x="8049" y="47"/>
                  <a:pt x="8887" y="600"/>
                </a:cubicBezTo>
                <a:cubicBezTo>
                  <a:pt x="9725" y="1155"/>
                  <a:pt x="10217" y="2540"/>
                  <a:pt x="9980" y="3765"/>
                </a:cubicBezTo>
                <a:cubicBezTo>
                  <a:pt x="9742" y="4989"/>
                  <a:pt x="8767" y="6698"/>
                  <a:pt x="7459" y="7949"/>
                </a:cubicBezTo>
                <a:cubicBezTo>
                  <a:pt x="6151" y="9200"/>
                  <a:pt x="3361" y="11722"/>
                  <a:pt x="2134" y="11272"/>
                </a:cubicBezTo>
                <a:cubicBezTo>
                  <a:pt x="908" y="10822"/>
                  <a:pt x="-371" y="7053"/>
                  <a:pt x="99" y="5247"/>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373071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Блок-схема: подготовка 8">
            <a:extLst>
              <a:ext uri="{FF2B5EF4-FFF2-40B4-BE49-F238E27FC236}">
                <a16:creationId xmlns:a16="http://schemas.microsoft.com/office/drawing/2014/main" id="{F9A0267F-C1EC-4886-81F1-F1B366ABF0E6}"/>
              </a:ext>
            </a:extLst>
          </p:cNvPr>
          <p:cNvSpPr/>
          <p:nvPr userDrawn="1"/>
        </p:nvSpPr>
        <p:spPr>
          <a:xfrm rot="2913810">
            <a:off x="6017202" y="-511570"/>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10" name="Блок-схема: подготовка 8">
            <a:extLst>
              <a:ext uri="{FF2B5EF4-FFF2-40B4-BE49-F238E27FC236}">
                <a16:creationId xmlns:a16="http://schemas.microsoft.com/office/drawing/2014/main" id="{66D259D0-2C82-4856-BA4F-64F4DDF012A3}"/>
              </a:ext>
            </a:extLst>
          </p:cNvPr>
          <p:cNvSpPr/>
          <p:nvPr userDrawn="1"/>
        </p:nvSpPr>
        <p:spPr>
          <a:xfrm rot="2913810">
            <a:off x="-835222" y="4910865"/>
            <a:ext cx="4195111" cy="311863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 h="10036">
                <a:moveTo>
                  <a:pt x="338" y="3478"/>
                </a:moveTo>
                <a:cubicBezTo>
                  <a:pt x="1195" y="1895"/>
                  <a:pt x="4858" y="830"/>
                  <a:pt x="6432" y="330"/>
                </a:cubicBezTo>
                <a:cubicBezTo>
                  <a:pt x="8007" y="-171"/>
                  <a:pt x="9293" y="-86"/>
                  <a:pt x="9787" y="475"/>
                </a:cubicBezTo>
                <a:cubicBezTo>
                  <a:pt x="10281" y="1036"/>
                  <a:pt x="10100" y="2432"/>
                  <a:pt x="9396" y="3694"/>
                </a:cubicBezTo>
                <a:cubicBezTo>
                  <a:pt x="8692" y="4956"/>
                  <a:pt x="6917" y="7021"/>
                  <a:pt x="5567" y="8044"/>
                </a:cubicBezTo>
                <a:cubicBezTo>
                  <a:pt x="4217" y="9067"/>
                  <a:pt x="2165" y="10592"/>
                  <a:pt x="1294" y="9831"/>
                </a:cubicBezTo>
                <a:cubicBezTo>
                  <a:pt x="423" y="9070"/>
                  <a:pt x="-518" y="5062"/>
                  <a:pt x="338" y="347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285971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Блок-схема: подготовка 8">
            <a:extLst>
              <a:ext uri="{FF2B5EF4-FFF2-40B4-BE49-F238E27FC236}">
                <a16:creationId xmlns:a16="http://schemas.microsoft.com/office/drawing/2014/main" id="{66D259D0-2C82-4856-BA4F-64F4DDF012A3}"/>
              </a:ext>
            </a:extLst>
          </p:cNvPr>
          <p:cNvSpPr/>
          <p:nvPr userDrawn="1"/>
        </p:nvSpPr>
        <p:spPr>
          <a:xfrm rot="2913810">
            <a:off x="-442571" y="2913217"/>
            <a:ext cx="9361037" cy="7413698"/>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 name="connsiteX0" fmla="*/ 338 w 24670"/>
              <a:gd name="connsiteY0" fmla="*/ 19909 h 26467"/>
              <a:gd name="connsiteX1" fmla="*/ 6432 w 24670"/>
              <a:gd name="connsiteY1" fmla="*/ 16761 h 26467"/>
              <a:gd name="connsiteX2" fmla="*/ 24656 w 24670"/>
              <a:gd name="connsiteY2" fmla="*/ 16 h 26467"/>
              <a:gd name="connsiteX3" fmla="*/ 9396 w 24670"/>
              <a:gd name="connsiteY3" fmla="*/ 20125 h 26467"/>
              <a:gd name="connsiteX4" fmla="*/ 5567 w 24670"/>
              <a:gd name="connsiteY4" fmla="*/ 24475 h 26467"/>
              <a:gd name="connsiteX5" fmla="*/ 1294 w 24670"/>
              <a:gd name="connsiteY5" fmla="*/ 26262 h 26467"/>
              <a:gd name="connsiteX6" fmla="*/ 338 w 24670"/>
              <a:gd name="connsiteY6" fmla="*/ 19909 h 26467"/>
              <a:gd name="connsiteX0" fmla="*/ 1348 w 26296"/>
              <a:gd name="connsiteY0" fmla="*/ 21151 h 27709"/>
              <a:gd name="connsiteX1" fmla="*/ 21193 w 26296"/>
              <a:gd name="connsiteY1" fmla="*/ 4186 h 27709"/>
              <a:gd name="connsiteX2" fmla="*/ 25666 w 26296"/>
              <a:gd name="connsiteY2" fmla="*/ 1258 h 27709"/>
              <a:gd name="connsiteX3" fmla="*/ 10406 w 26296"/>
              <a:gd name="connsiteY3" fmla="*/ 21367 h 27709"/>
              <a:gd name="connsiteX4" fmla="*/ 6577 w 26296"/>
              <a:gd name="connsiteY4" fmla="*/ 25717 h 27709"/>
              <a:gd name="connsiteX5" fmla="*/ 2304 w 26296"/>
              <a:gd name="connsiteY5" fmla="*/ 27504 h 27709"/>
              <a:gd name="connsiteX6" fmla="*/ 1348 w 26296"/>
              <a:gd name="connsiteY6" fmla="*/ 21151 h 27709"/>
              <a:gd name="connsiteX0" fmla="*/ 2150 w 24499"/>
              <a:gd name="connsiteY0" fmla="*/ 22474 h 27676"/>
              <a:gd name="connsiteX1" fmla="*/ 19448 w 24499"/>
              <a:gd name="connsiteY1" fmla="*/ 4229 h 27676"/>
              <a:gd name="connsiteX2" fmla="*/ 23921 w 24499"/>
              <a:gd name="connsiteY2" fmla="*/ 1301 h 27676"/>
              <a:gd name="connsiteX3" fmla="*/ 8661 w 24499"/>
              <a:gd name="connsiteY3" fmla="*/ 21410 h 27676"/>
              <a:gd name="connsiteX4" fmla="*/ 4832 w 24499"/>
              <a:gd name="connsiteY4" fmla="*/ 25760 h 27676"/>
              <a:gd name="connsiteX5" fmla="*/ 559 w 24499"/>
              <a:gd name="connsiteY5" fmla="*/ 27547 h 27676"/>
              <a:gd name="connsiteX6" fmla="*/ 2150 w 24499"/>
              <a:gd name="connsiteY6" fmla="*/ 22474 h 27676"/>
              <a:gd name="connsiteX0" fmla="*/ 1636 w 25371"/>
              <a:gd name="connsiteY0" fmla="*/ 21613 h 27696"/>
              <a:gd name="connsiteX1" fmla="*/ 20293 w 25371"/>
              <a:gd name="connsiteY1" fmla="*/ 4201 h 27696"/>
              <a:gd name="connsiteX2" fmla="*/ 24766 w 25371"/>
              <a:gd name="connsiteY2" fmla="*/ 1273 h 27696"/>
              <a:gd name="connsiteX3" fmla="*/ 9506 w 25371"/>
              <a:gd name="connsiteY3" fmla="*/ 21382 h 27696"/>
              <a:gd name="connsiteX4" fmla="*/ 5677 w 25371"/>
              <a:gd name="connsiteY4" fmla="*/ 25732 h 27696"/>
              <a:gd name="connsiteX5" fmla="*/ 1404 w 25371"/>
              <a:gd name="connsiteY5" fmla="*/ 27519 h 27696"/>
              <a:gd name="connsiteX6" fmla="*/ 1636 w 25371"/>
              <a:gd name="connsiteY6" fmla="*/ 21613 h 27696"/>
              <a:gd name="connsiteX0" fmla="*/ 1636 w 25139"/>
              <a:gd name="connsiteY0" fmla="*/ 21214 h 27297"/>
              <a:gd name="connsiteX1" fmla="*/ 18466 w 25139"/>
              <a:gd name="connsiteY1" fmla="*/ 5445 h 27297"/>
              <a:gd name="connsiteX2" fmla="*/ 20293 w 25139"/>
              <a:gd name="connsiteY2" fmla="*/ 3802 h 27297"/>
              <a:gd name="connsiteX3" fmla="*/ 24766 w 25139"/>
              <a:gd name="connsiteY3" fmla="*/ 874 h 27297"/>
              <a:gd name="connsiteX4" fmla="*/ 9506 w 25139"/>
              <a:gd name="connsiteY4" fmla="*/ 20983 h 27297"/>
              <a:gd name="connsiteX5" fmla="*/ 5677 w 25139"/>
              <a:gd name="connsiteY5" fmla="*/ 25333 h 27297"/>
              <a:gd name="connsiteX6" fmla="*/ 1404 w 25139"/>
              <a:gd name="connsiteY6" fmla="*/ 27120 h 27297"/>
              <a:gd name="connsiteX7" fmla="*/ 1636 w 25139"/>
              <a:gd name="connsiteY7" fmla="*/ 21214 h 27297"/>
              <a:gd name="connsiteX0" fmla="*/ 1154 w 24706"/>
              <a:gd name="connsiteY0" fmla="*/ 21357 h 27440"/>
              <a:gd name="connsiteX1" fmla="*/ 13076 w 24706"/>
              <a:gd name="connsiteY1" fmla="*/ 12398 h 27440"/>
              <a:gd name="connsiteX2" fmla="*/ 19811 w 24706"/>
              <a:gd name="connsiteY2" fmla="*/ 3945 h 27440"/>
              <a:gd name="connsiteX3" fmla="*/ 24284 w 24706"/>
              <a:gd name="connsiteY3" fmla="*/ 1017 h 27440"/>
              <a:gd name="connsiteX4" fmla="*/ 9024 w 24706"/>
              <a:gd name="connsiteY4" fmla="*/ 21126 h 27440"/>
              <a:gd name="connsiteX5" fmla="*/ 5195 w 24706"/>
              <a:gd name="connsiteY5" fmla="*/ 25476 h 27440"/>
              <a:gd name="connsiteX6" fmla="*/ 922 w 24706"/>
              <a:gd name="connsiteY6" fmla="*/ 27263 h 27440"/>
              <a:gd name="connsiteX7" fmla="*/ 1154 w 24706"/>
              <a:gd name="connsiteY7" fmla="*/ 21357 h 27440"/>
              <a:gd name="connsiteX0" fmla="*/ 1154 w 24692"/>
              <a:gd name="connsiteY0" fmla="*/ 21628 h 27711"/>
              <a:gd name="connsiteX1" fmla="*/ 13076 w 24692"/>
              <a:gd name="connsiteY1" fmla="*/ 12669 h 27711"/>
              <a:gd name="connsiteX2" fmla="*/ 19698 w 24692"/>
              <a:gd name="connsiteY2" fmla="*/ 3181 h 27711"/>
              <a:gd name="connsiteX3" fmla="*/ 24284 w 24692"/>
              <a:gd name="connsiteY3" fmla="*/ 1288 h 27711"/>
              <a:gd name="connsiteX4" fmla="*/ 9024 w 24692"/>
              <a:gd name="connsiteY4" fmla="*/ 21397 h 27711"/>
              <a:gd name="connsiteX5" fmla="*/ 5195 w 24692"/>
              <a:gd name="connsiteY5" fmla="*/ 25747 h 27711"/>
              <a:gd name="connsiteX6" fmla="*/ 922 w 24692"/>
              <a:gd name="connsiteY6" fmla="*/ 27534 h 27711"/>
              <a:gd name="connsiteX7" fmla="*/ 1154 w 24692"/>
              <a:gd name="connsiteY7" fmla="*/ 21628 h 2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2" h="27711">
                <a:moveTo>
                  <a:pt x="1154" y="21628"/>
                </a:moveTo>
                <a:cubicBezTo>
                  <a:pt x="3180" y="19151"/>
                  <a:pt x="9967" y="15571"/>
                  <a:pt x="13076" y="12669"/>
                </a:cubicBezTo>
                <a:cubicBezTo>
                  <a:pt x="16185" y="9767"/>
                  <a:pt x="17830" y="5078"/>
                  <a:pt x="19698" y="3181"/>
                </a:cubicBezTo>
                <a:cubicBezTo>
                  <a:pt x="21566" y="1284"/>
                  <a:pt x="26063" y="-1748"/>
                  <a:pt x="24284" y="1288"/>
                </a:cubicBezTo>
                <a:cubicBezTo>
                  <a:pt x="22505" y="4324"/>
                  <a:pt x="12205" y="17321"/>
                  <a:pt x="9024" y="21397"/>
                </a:cubicBezTo>
                <a:cubicBezTo>
                  <a:pt x="5843" y="25473"/>
                  <a:pt x="6545" y="24724"/>
                  <a:pt x="5195" y="25747"/>
                </a:cubicBezTo>
                <a:cubicBezTo>
                  <a:pt x="3845" y="26770"/>
                  <a:pt x="1595" y="28220"/>
                  <a:pt x="922" y="27534"/>
                </a:cubicBezTo>
                <a:cubicBezTo>
                  <a:pt x="249" y="26848"/>
                  <a:pt x="-872" y="24106"/>
                  <a:pt x="1154" y="2162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363431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4" name="Дата 3">
            <a:extLst>
              <a:ext uri="{FF2B5EF4-FFF2-40B4-BE49-F238E27FC236}">
                <a16:creationId xmlns:a16="http://schemas.microsoft.com/office/drawing/2014/main" id="{3FDE0D9D-BAE9-41EE-8920-C823CE5DD9C7}"/>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570C94-9031-4668-9A60-3DD2B919FD9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527F1ED-D46C-447A-ADF8-DE236AE888E2}"/>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pic>
        <p:nvPicPr>
          <p:cNvPr id="8" name="Рисунок 7"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id="{84230BBA-38F7-42F1-8EEA-87BA1C014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05" y="4180378"/>
            <a:ext cx="4924307" cy="2677885"/>
          </a:xfrm>
          <a:prstGeom prst="rect">
            <a:avLst/>
          </a:prstGeom>
        </p:spPr>
      </p:pic>
      <p:sp>
        <p:nvSpPr>
          <p:cNvPr id="9" name="Блок-схема: подготовка 8">
            <a:extLst>
              <a:ext uri="{FF2B5EF4-FFF2-40B4-BE49-F238E27FC236}">
                <a16:creationId xmlns:a16="http://schemas.microsoft.com/office/drawing/2014/main" id="{BE916754-89D7-474D-BCEA-2F050316A7C1}"/>
              </a:ext>
            </a:extLst>
          </p:cNvPr>
          <p:cNvSpPr/>
          <p:nvPr userDrawn="1"/>
        </p:nvSpPr>
        <p:spPr>
          <a:xfrm rot="2913810">
            <a:off x="6017202" y="-511570"/>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a:xfrm>
            <a:off x="3624943" y="2112947"/>
            <a:ext cx="5318444" cy="435133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4397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7031"/>
            <a:ext cx="9144000" cy="1069515"/>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id="{A4DD0ED0-EB2E-492A-96B3-D7E000F1E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0438" y="4077199"/>
            <a:ext cx="5113562" cy="2780804"/>
          </a:xfrm>
          <a:prstGeom prst="rect">
            <a:avLst/>
          </a:prstGeom>
        </p:spPr>
      </p:pic>
    </p:spTree>
    <p:extLst>
      <p:ext uri="{BB962C8B-B14F-4D97-AF65-F5344CB8AC3E}">
        <p14:creationId xmlns:p14="http://schemas.microsoft.com/office/powerpoint/2010/main" val="103018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B1C2B7B-7142-47F9-AF11-2C9EBDC2BC0E}"/>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99054209-3BE7-4368-A9EF-E600887F339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C01D74B9-95DE-48D5-9B58-79F99AC57C95}"/>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1529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41152-4C68-4D00-AF86-91B0CEECC801}"/>
              </a:ext>
            </a:extLst>
          </p:cNvPr>
          <p:cNvSpPr>
            <a:spLocks noGrp="1"/>
          </p:cNvSpPr>
          <p:nvPr>
            <p:ph type="title"/>
          </p:nvPr>
        </p:nvSpPr>
        <p:spPr>
          <a:xfrm>
            <a:off x="623888" y="1710007"/>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CA9E78C-E6B3-420F-AB20-68BB2A0CFB2F}"/>
              </a:ext>
            </a:extLst>
          </p:cNvPr>
          <p:cNvSpPr>
            <a:spLocks noGrp="1"/>
          </p:cNvSpPr>
          <p:nvPr>
            <p:ph type="body" idx="1"/>
          </p:nvPr>
        </p:nvSpPr>
        <p:spPr>
          <a:xfrm>
            <a:off x="623888" y="458972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0AA42B-6821-40D1-87E4-85525481E328}"/>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84DA0864-7692-4562-8E27-D5BF4199A9A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61762803-F3E9-4358-BF9C-9D900299FB25}"/>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995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212CDC-EF1F-49E1-AAFA-51AE3F772DE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9145883-C223-4357-8EAB-6E2FB5C12FF9}"/>
              </a:ext>
            </a:extLst>
          </p:cNvPr>
          <p:cNvSpPr>
            <a:spLocks noGrp="1"/>
          </p:cNvSpPr>
          <p:nvPr>
            <p:ph sz="half" idx="1"/>
          </p:nvPr>
        </p:nvSpPr>
        <p:spPr>
          <a:xfrm>
            <a:off x="6286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EE12D9F-3544-4F7D-B895-5A141FF09E9C}"/>
              </a:ext>
            </a:extLst>
          </p:cNvPr>
          <p:cNvSpPr>
            <a:spLocks noGrp="1"/>
          </p:cNvSpPr>
          <p:nvPr>
            <p:ph sz="half" idx="2"/>
          </p:nvPr>
        </p:nvSpPr>
        <p:spPr>
          <a:xfrm>
            <a:off x="46291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45AC944-3F9B-4171-B94F-8099564236C3}"/>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AFC8BBA4-3561-4386-B297-85B000CB0EBB}"/>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B8F86D95-1EF4-4D86-8C24-26D6CB84C684}"/>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435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1E40CC-2DEF-492D-8BD7-0AB04A53B5CE}"/>
              </a:ext>
            </a:extLst>
          </p:cNvPr>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215BD96-B477-40AD-B52D-704AF96CD5C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6EC4CE4-584C-4A80-9BA6-81710A9A3855}"/>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07D77F5-BC67-4395-B0FE-786C5A9A836E}"/>
              </a:ext>
            </a:extLst>
          </p:cNvPr>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7CCD36F-50A3-4879-9A16-CBC0BFAFD2D7}"/>
              </a:ext>
            </a:extLst>
          </p:cNvPr>
          <p:cNvSpPr>
            <a:spLocks noGrp="1"/>
          </p:cNvSpPr>
          <p:nvPr>
            <p:ph sz="quarter" idx="4"/>
          </p:nvPr>
        </p:nvSpPr>
        <p:spPr>
          <a:xfrm>
            <a:off x="4629157"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C11ED1A-D852-44D1-B814-8E782F8BA766}"/>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FF88F2A8-C2E9-4969-9E9A-D14AB805D2E7}"/>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0A6B4217-CB1E-425F-BBAF-FEBE1FCD275D}"/>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3104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82FE4-32C6-4F9A-A230-D5D65B90A1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3C670A2-7899-49D4-9F67-0EDBA803D029}"/>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1D9A588C-A8E1-4E2D-BA65-82D6C5E99ABF}"/>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68F747C-8840-4300-B4A0-F9000DE9F361}"/>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577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E5618C-67AC-4E53-B57E-463193B848B1}"/>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493BAF7-0882-4463-B233-5A8B52593B89}"/>
              </a:ext>
            </a:extLst>
          </p:cNvPr>
          <p:cNvSpPr>
            <a:spLocks noGrp="1"/>
          </p:cNvSpPr>
          <p:nvPr>
            <p:ph idx="1"/>
          </p:nvPr>
        </p:nvSpPr>
        <p:spPr>
          <a:xfrm>
            <a:off x="3887391" y="98769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B4B30EB-BEC5-4F8D-8508-276675531CD5}"/>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C870581-0A58-4EA4-96A0-1107B6F75061}"/>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A018C6F3-CB0A-45C1-899D-64B3D5BC6D2F}"/>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FD67379B-76C9-4B87-AF63-7A2BA6D63449}"/>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9CFF00-224A-4E89-88F7-48731CC35F01}"/>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622DE6D-4696-4FC2-8BE9-0ECDAC086EEB}"/>
              </a:ext>
            </a:extLst>
          </p:cNvPr>
          <p:cNvSpPr>
            <a:spLocks noGrp="1"/>
          </p:cNvSpPr>
          <p:nvPr>
            <p:ph type="pic" idx="1"/>
          </p:nvPr>
        </p:nvSpPr>
        <p:spPr>
          <a:xfrm>
            <a:off x="3887391" y="98769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A7E5505-8404-4DC0-B245-5924C64F5F6D}"/>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5546A1-DAF6-4219-82D9-72CE8DF62863}"/>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B2B1E86D-CC23-4496-9046-E6DFD7781DEC}"/>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181CE338-46D3-4F0E-8307-C8E839EF52C8}"/>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18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84133-19A6-41AC-98EA-1E9A49FCD5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CBF3CEA-05A3-41C7-B7B9-F6F09F9273C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B3CB37-107D-45E7-9627-EAD42509C7E2}"/>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152E880-2D88-4C29-927A-491D1C44516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4C551D2-6D8A-4577-B662-B97B4D4449E9}"/>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0423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4059608-F023-4347-BE89-BA872A106A54}"/>
              </a:ext>
            </a:extLst>
          </p:cNvPr>
          <p:cNvSpPr>
            <a:spLocks noGrp="1"/>
          </p:cNvSpPr>
          <p:nvPr>
            <p:ph type="title" orient="vert"/>
          </p:nvPr>
        </p:nvSpPr>
        <p:spPr>
          <a:xfrm>
            <a:off x="6543676" y="365387"/>
            <a:ext cx="1971675"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876AFF-6ACF-43A8-A68E-F3A58C560946}"/>
              </a:ext>
            </a:extLst>
          </p:cNvPr>
          <p:cNvSpPr>
            <a:spLocks noGrp="1"/>
          </p:cNvSpPr>
          <p:nvPr>
            <p:ph type="body" orient="vert" idx="1"/>
          </p:nvPr>
        </p:nvSpPr>
        <p:spPr>
          <a:xfrm>
            <a:off x="628664" y="365387"/>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926CE7-850E-49BC-90B4-8F92719EAAAF}"/>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2A7AC25D-C3FA-4ED3-B5DE-77FAF71595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3C37F5C-3A15-48EC-943C-B1D0C86772D8}"/>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8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3" y="255"/>
            <a:ext cx="7524328" cy="1069515"/>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38"/>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AF572B-1776-4C62-ABA6-11249F8DEE95}"/>
              </a:ext>
            </a:extLst>
          </p:cNvPr>
          <p:cNvSpPr>
            <a:spLocks noGrp="1"/>
          </p:cNvSpPr>
          <p:nvPr>
            <p:ph type="ctrTitle"/>
          </p:nvPr>
        </p:nvSpPr>
        <p:spPr>
          <a:xfrm>
            <a:off x="173457" y="495895"/>
            <a:ext cx="5854366" cy="2387600"/>
          </a:xfrm>
        </p:spPr>
        <p:txBody>
          <a:bodyPr anchor="b"/>
          <a:lstStyle>
            <a:lvl1pPr algn="ctr">
              <a:defRPr sz="6000" b="1">
                <a:solidFill>
                  <a:schemeClr val="accent1"/>
                </a:solidFill>
              </a:defRPr>
            </a:lvl1pPr>
          </a:lstStyle>
          <a:p>
            <a:r>
              <a:rPr lang="ru-RU" dirty="0"/>
              <a:t>Образец заголовка</a:t>
            </a:r>
          </a:p>
        </p:txBody>
      </p:sp>
      <p:pic>
        <p:nvPicPr>
          <p:cNvPr id="8" name="Рисунок 7">
            <a:extLst>
              <a:ext uri="{FF2B5EF4-FFF2-40B4-BE49-F238E27FC236}">
                <a16:creationId xmlns:a16="http://schemas.microsoft.com/office/drawing/2014/main" id="{F39A5479-32F7-40D5-AEAA-86AD2F2CF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25" y="2531922"/>
            <a:ext cx="4225089" cy="4345805"/>
          </a:xfrm>
          <a:prstGeom prst="rect">
            <a:avLst/>
          </a:prstGeom>
        </p:spPr>
      </p:pic>
      <p:sp>
        <p:nvSpPr>
          <p:cNvPr id="9" name="Блок-схема: подготовка 8">
            <a:extLst>
              <a:ext uri="{FF2B5EF4-FFF2-40B4-BE49-F238E27FC236}">
                <a16:creationId xmlns:a16="http://schemas.microsoft.com/office/drawing/2014/main" id="{E3C34BD0-1739-4B50-B134-8638CC270C9A}"/>
              </a:ext>
            </a:extLst>
          </p:cNvPr>
          <p:cNvSpPr/>
          <p:nvPr userDrawn="1"/>
        </p:nvSpPr>
        <p:spPr>
          <a:xfrm rot="2913810">
            <a:off x="-927557" y="4859593"/>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11" name="Блок-схема: подготовка 8">
            <a:extLst>
              <a:ext uri="{FF2B5EF4-FFF2-40B4-BE49-F238E27FC236}">
                <a16:creationId xmlns:a16="http://schemas.microsoft.com/office/drawing/2014/main" id="{236813F1-B720-46AD-9B75-B1051773447F}"/>
              </a:ext>
            </a:extLst>
          </p:cNvPr>
          <p:cNvSpPr/>
          <p:nvPr userDrawn="1"/>
        </p:nvSpPr>
        <p:spPr>
          <a:xfrm rot="2913810">
            <a:off x="-178140" y="-454342"/>
            <a:ext cx="2171177" cy="190047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52 w 8994"/>
              <a:gd name="connsiteY0" fmla="*/ 5623 h 10710"/>
              <a:gd name="connsiteX1" fmla="*/ 4241 w 8994"/>
              <a:gd name="connsiteY1" fmla="*/ 476 h 10710"/>
              <a:gd name="connsiteX2" fmla="*/ 8577 w 8994"/>
              <a:gd name="connsiteY2" fmla="*/ 629 h 10710"/>
              <a:gd name="connsiteX3" fmla="*/ 8577 w 8994"/>
              <a:gd name="connsiteY3" fmla="*/ 4037 h 10710"/>
              <a:gd name="connsiteX4" fmla="*/ 6402 w 8994"/>
              <a:gd name="connsiteY4" fmla="*/ 8514 h 10710"/>
              <a:gd name="connsiteX5" fmla="*/ 2183 w 8994"/>
              <a:gd name="connsiteY5" fmla="*/ 10617 h 10710"/>
              <a:gd name="connsiteX6" fmla="*/ 52 w 8994"/>
              <a:gd name="connsiteY6" fmla="*/ 5623 h 10710"/>
              <a:gd name="connsiteX0" fmla="*/ 58 w 9593"/>
              <a:gd name="connsiteY0" fmla="*/ 5243 h 9993"/>
              <a:gd name="connsiteX1" fmla="*/ 4715 w 9593"/>
              <a:gd name="connsiteY1" fmla="*/ 437 h 9993"/>
              <a:gd name="connsiteX2" fmla="*/ 8488 w 9593"/>
              <a:gd name="connsiteY2" fmla="*/ 600 h 9993"/>
              <a:gd name="connsiteX3" fmla="*/ 9536 w 9593"/>
              <a:gd name="connsiteY3" fmla="*/ 3762 h 9993"/>
              <a:gd name="connsiteX4" fmla="*/ 7118 w 9593"/>
              <a:gd name="connsiteY4" fmla="*/ 7943 h 9993"/>
              <a:gd name="connsiteX5" fmla="*/ 2427 w 9593"/>
              <a:gd name="connsiteY5" fmla="*/ 9906 h 9993"/>
              <a:gd name="connsiteX6" fmla="*/ 58 w 9593"/>
              <a:gd name="connsiteY6" fmla="*/ 5243 h 9993"/>
              <a:gd name="connsiteX0" fmla="*/ 99 w 10039"/>
              <a:gd name="connsiteY0" fmla="*/ 5247 h 11325"/>
              <a:gd name="connsiteX1" fmla="*/ 4954 w 10039"/>
              <a:gd name="connsiteY1" fmla="*/ 437 h 11325"/>
              <a:gd name="connsiteX2" fmla="*/ 8887 w 10039"/>
              <a:gd name="connsiteY2" fmla="*/ 600 h 11325"/>
              <a:gd name="connsiteX3" fmla="*/ 9980 w 10039"/>
              <a:gd name="connsiteY3" fmla="*/ 3765 h 11325"/>
              <a:gd name="connsiteX4" fmla="*/ 7459 w 10039"/>
              <a:gd name="connsiteY4" fmla="*/ 7949 h 11325"/>
              <a:gd name="connsiteX5" fmla="*/ 2134 w 10039"/>
              <a:gd name="connsiteY5" fmla="*/ 11272 h 11325"/>
              <a:gd name="connsiteX6" fmla="*/ 99 w 10039"/>
              <a:gd name="connsiteY6" fmla="*/ 5247 h 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9" h="11325">
                <a:moveTo>
                  <a:pt x="99" y="5247"/>
                </a:moveTo>
                <a:cubicBezTo>
                  <a:pt x="569" y="3441"/>
                  <a:pt x="3489" y="1212"/>
                  <a:pt x="4954" y="437"/>
                </a:cubicBezTo>
                <a:cubicBezTo>
                  <a:pt x="6419" y="-337"/>
                  <a:pt x="8049" y="47"/>
                  <a:pt x="8887" y="600"/>
                </a:cubicBezTo>
                <a:cubicBezTo>
                  <a:pt x="9725" y="1155"/>
                  <a:pt x="10217" y="2540"/>
                  <a:pt x="9980" y="3765"/>
                </a:cubicBezTo>
                <a:cubicBezTo>
                  <a:pt x="9742" y="4989"/>
                  <a:pt x="8767" y="6698"/>
                  <a:pt x="7459" y="7949"/>
                </a:cubicBezTo>
                <a:cubicBezTo>
                  <a:pt x="6151" y="9200"/>
                  <a:pt x="3361" y="11722"/>
                  <a:pt x="2134" y="11272"/>
                </a:cubicBezTo>
                <a:cubicBezTo>
                  <a:pt x="908" y="10822"/>
                  <a:pt x="-371" y="7053"/>
                  <a:pt x="99" y="5247"/>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415595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Блок-схема: подготовка 8">
            <a:extLst>
              <a:ext uri="{FF2B5EF4-FFF2-40B4-BE49-F238E27FC236}">
                <a16:creationId xmlns:a16="http://schemas.microsoft.com/office/drawing/2014/main" id="{F9A0267F-C1EC-4886-81F1-F1B366ABF0E6}"/>
              </a:ext>
            </a:extLst>
          </p:cNvPr>
          <p:cNvSpPr/>
          <p:nvPr userDrawn="1"/>
        </p:nvSpPr>
        <p:spPr>
          <a:xfrm rot="2913810">
            <a:off x="6017202" y="-511570"/>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10" name="Блок-схема: подготовка 8">
            <a:extLst>
              <a:ext uri="{FF2B5EF4-FFF2-40B4-BE49-F238E27FC236}">
                <a16:creationId xmlns:a16="http://schemas.microsoft.com/office/drawing/2014/main" id="{66D259D0-2C82-4856-BA4F-64F4DDF012A3}"/>
              </a:ext>
            </a:extLst>
          </p:cNvPr>
          <p:cNvSpPr/>
          <p:nvPr userDrawn="1"/>
        </p:nvSpPr>
        <p:spPr>
          <a:xfrm rot="2913810">
            <a:off x="-835222" y="4910864"/>
            <a:ext cx="4195111" cy="311863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 h="10036">
                <a:moveTo>
                  <a:pt x="338" y="3478"/>
                </a:moveTo>
                <a:cubicBezTo>
                  <a:pt x="1195" y="1895"/>
                  <a:pt x="4858" y="830"/>
                  <a:pt x="6432" y="330"/>
                </a:cubicBezTo>
                <a:cubicBezTo>
                  <a:pt x="8007" y="-171"/>
                  <a:pt x="9293" y="-86"/>
                  <a:pt x="9787" y="475"/>
                </a:cubicBezTo>
                <a:cubicBezTo>
                  <a:pt x="10281" y="1036"/>
                  <a:pt x="10100" y="2432"/>
                  <a:pt x="9396" y="3694"/>
                </a:cubicBezTo>
                <a:cubicBezTo>
                  <a:pt x="8692" y="4956"/>
                  <a:pt x="6917" y="7021"/>
                  <a:pt x="5567" y="8044"/>
                </a:cubicBezTo>
                <a:cubicBezTo>
                  <a:pt x="4217" y="9067"/>
                  <a:pt x="2165" y="10592"/>
                  <a:pt x="1294" y="9831"/>
                </a:cubicBezTo>
                <a:cubicBezTo>
                  <a:pt x="423" y="9070"/>
                  <a:pt x="-518" y="5062"/>
                  <a:pt x="338" y="347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326046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Блок-схема: подготовка 8">
            <a:extLst>
              <a:ext uri="{FF2B5EF4-FFF2-40B4-BE49-F238E27FC236}">
                <a16:creationId xmlns:a16="http://schemas.microsoft.com/office/drawing/2014/main" id="{66D259D0-2C82-4856-BA4F-64F4DDF012A3}"/>
              </a:ext>
            </a:extLst>
          </p:cNvPr>
          <p:cNvSpPr/>
          <p:nvPr userDrawn="1"/>
        </p:nvSpPr>
        <p:spPr>
          <a:xfrm rot="2913810">
            <a:off x="-442572" y="2913217"/>
            <a:ext cx="9361037" cy="7413698"/>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 name="connsiteX0" fmla="*/ 338 w 24670"/>
              <a:gd name="connsiteY0" fmla="*/ 19909 h 26467"/>
              <a:gd name="connsiteX1" fmla="*/ 6432 w 24670"/>
              <a:gd name="connsiteY1" fmla="*/ 16761 h 26467"/>
              <a:gd name="connsiteX2" fmla="*/ 24656 w 24670"/>
              <a:gd name="connsiteY2" fmla="*/ 16 h 26467"/>
              <a:gd name="connsiteX3" fmla="*/ 9396 w 24670"/>
              <a:gd name="connsiteY3" fmla="*/ 20125 h 26467"/>
              <a:gd name="connsiteX4" fmla="*/ 5567 w 24670"/>
              <a:gd name="connsiteY4" fmla="*/ 24475 h 26467"/>
              <a:gd name="connsiteX5" fmla="*/ 1294 w 24670"/>
              <a:gd name="connsiteY5" fmla="*/ 26262 h 26467"/>
              <a:gd name="connsiteX6" fmla="*/ 338 w 24670"/>
              <a:gd name="connsiteY6" fmla="*/ 19909 h 26467"/>
              <a:gd name="connsiteX0" fmla="*/ 1348 w 26296"/>
              <a:gd name="connsiteY0" fmla="*/ 21151 h 27709"/>
              <a:gd name="connsiteX1" fmla="*/ 21193 w 26296"/>
              <a:gd name="connsiteY1" fmla="*/ 4186 h 27709"/>
              <a:gd name="connsiteX2" fmla="*/ 25666 w 26296"/>
              <a:gd name="connsiteY2" fmla="*/ 1258 h 27709"/>
              <a:gd name="connsiteX3" fmla="*/ 10406 w 26296"/>
              <a:gd name="connsiteY3" fmla="*/ 21367 h 27709"/>
              <a:gd name="connsiteX4" fmla="*/ 6577 w 26296"/>
              <a:gd name="connsiteY4" fmla="*/ 25717 h 27709"/>
              <a:gd name="connsiteX5" fmla="*/ 2304 w 26296"/>
              <a:gd name="connsiteY5" fmla="*/ 27504 h 27709"/>
              <a:gd name="connsiteX6" fmla="*/ 1348 w 26296"/>
              <a:gd name="connsiteY6" fmla="*/ 21151 h 27709"/>
              <a:gd name="connsiteX0" fmla="*/ 2150 w 24499"/>
              <a:gd name="connsiteY0" fmla="*/ 22474 h 27676"/>
              <a:gd name="connsiteX1" fmla="*/ 19448 w 24499"/>
              <a:gd name="connsiteY1" fmla="*/ 4229 h 27676"/>
              <a:gd name="connsiteX2" fmla="*/ 23921 w 24499"/>
              <a:gd name="connsiteY2" fmla="*/ 1301 h 27676"/>
              <a:gd name="connsiteX3" fmla="*/ 8661 w 24499"/>
              <a:gd name="connsiteY3" fmla="*/ 21410 h 27676"/>
              <a:gd name="connsiteX4" fmla="*/ 4832 w 24499"/>
              <a:gd name="connsiteY4" fmla="*/ 25760 h 27676"/>
              <a:gd name="connsiteX5" fmla="*/ 559 w 24499"/>
              <a:gd name="connsiteY5" fmla="*/ 27547 h 27676"/>
              <a:gd name="connsiteX6" fmla="*/ 2150 w 24499"/>
              <a:gd name="connsiteY6" fmla="*/ 22474 h 27676"/>
              <a:gd name="connsiteX0" fmla="*/ 1636 w 25371"/>
              <a:gd name="connsiteY0" fmla="*/ 21613 h 27696"/>
              <a:gd name="connsiteX1" fmla="*/ 20293 w 25371"/>
              <a:gd name="connsiteY1" fmla="*/ 4201 h 27696"/>
              <a:gd name="connsiteX2" fmla="*/ 24766 w 25371"/>
              <a:gd name="connsiteY2" fmla="*/ 1273 h 27696"/>
              <a:gd name="connsiteX3" fmla="*/ 9506 w 25371"/>
              <a:gd name="connsiteY3" fmla="*/ 21382 h 27696"/>
              <a:gd name="connsiteX4" fmla="*/ 5677 w 25371"/>
              <a:gd name="connsiteY4" fmla="*/ 25732 h 27696"/>
              <a:gd name="connsiteX5" fmla="*/ 1404 w 25371"/>
              <a:gd name="connsiteY5" fmla="*/ 27519 h 27696"/>
              <a:gd name="connsiteX6" fmla="*/ 1636 w 25371"/>
              <a:gd name="connsiteY6" fmla="*/ 21613 h 27696"/>
              <a:gd name="connsiteX0" fmla="*/ 1636 w 25139"/>
              <a:gd name="connsiteY0" fmla="*/ 21214 h 27297"/>
              <a:gd name="connsiteX1" fmla="*/ 18466 w 25139"/>
              <a:gd name="connsiteY1" fmla="*/ 5445 h 27297"/>
              <a:gd name="connsiteX2" fmla="*/ 20293 w 25139"/>
              <a:gd name="connsiteY2" fmla="*/ 3802 h 27297"/>
              <a:gd name="connsiteX3" fmla="*/ 24766 w 25139"/>
              <a:gd name="connsiteY3" fmla="*/ 874 h 27297"/>
              <a:gd name="connsiteX4" fmla="*/ 9506 w 25139"/>
              <a:gd name="connsiteY4" fmla="*/ 20983 h 27297"/>
              <a:gd name="connsiteX5" fmla="*/ 5677 w 25139"/>
              <a:gd name="connsiteY5" fmla="*/ 25333 h 27297"/>
              <a:gd name="connsiteX6" fmla="*/ 1404 w 25139"/>
              <a:gd name="connsiteY6" fmla="*/ 27120 h 27297"/>
              <a:gd name="connsiteX7" fmla="*/ 1636 w 25139"/>
              <a:gd name="connsiteY7" fmla="*/ 21214 h 27297"/>
              <a:gd name="connsiteX0" fmla="*/ 1154 w 24706"/>
              <a:gd name="connsiteY0" fmla="*/ 21357 h 27440"/>
              <a:gd name="connsiteX1" fmla="*/ 13076 w 24706"/>
              <a:gd name="connsiteY1" fmla="*/ 12398 h 27440"/>
              <a:gd name="connsiteX2" fmla="*/ 19811 w 24706"/>
              <a:gd name="connsiteY2" fmla="*/ 3945 h 27440"/>
              <a:gd name="connsiteX3" fmla="*/ 24284 w 24706"/>
              <a:gd name="connsiteY3" fmla="*/ 1017 h 27440"/>
              <a:gd name="connsiteX4" fmla="*/ 9024 w 24706"/>
              <a:gd name="connsiteY4" fmla="*/ 21126 h 27440"/>
              <a:gd name="connsiteX5" fmla="*/ 5195 w 24706"/>
              <a:gd name="connsiteY5" fmla="*/ 25476 h 27440"/>
              <a:gd name="connsiteX6" fmla="*/ 922 w 24706"/>
              <a:gd name="connsiteY6" fmla="*/ 27263 h 27440"/>
              <a:gd name="connsiteX7" fmla="*/ 1154 w 24706"/>
              <a:gd name="connsiteY7" fmla="*/ 21357 h 27440"/>
              <a:gd name="connsiteX0" fmla="*/ 1154 w 24692"/>
              <a:gd name="connsiteY0" fmla="*/ 21628 h 27711"/>
              <a:gd name="connsiteX1" fmla="*/ 13076 w 24692"/>
              <a:gd name="connsiteY1" fmla="*/ 12669 h 27711"/>
              <a:gd name="connsiteX2" fmla="*/ 19698 w 24692"/>
              <a:gd name="connsiteY2" fmla="*/ 3181 h 27711"/>
              <a:gd name="connsiteX3" fmla="*/ 24284 w 24692"/>
              <a:gd name="connsiteY3" fmla="*/ 1288 h 27711"/>
              <a:gd name="connsiteX4" fmla="*/ 9024 w 24692"/>
              <a:gd name="connsiteY4" fmla="*/ 21397 h 27711"/>
              <a:gd name="connsiteX5" fmla="*/ 5195 w 24692"/>
              <a:gd name="connsiteY5" fmla="*/ 25747 h 27711"/>
              <a:gd name="connsiteX6" fmla="*/ 922 w 24692"/>
              <a:gd name="connsiteY6" fmla="*/ 27534 h 27711"/>
              <a:gd name="connsiteX7" fmla="*/ 1154 w 24692"/>
              <a:gd name="connsiteY7" fmla="*/ 21628 h 2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2" h="27711">
                <a:moveTo>
                  <a:pt x="1154" y="21628"/>
                </a:moveTo>
                <a:cubicBezTo>
                  <a:pt x="3180" y="19151"/>
                  <a:pt x="9967" y="15571"/>
                  <a:pt x="13076" y="12669"/>
                </a:cubicBezTo>
                <a:cubicBezTo>
                  <a:pt x="16185" y="9767"/>
                  <a:pt x="17830" y="5078"/>
                  <a:pt x="19698" y="3181"/>
                </a:cubicBezTo>
                <a:cubicBezTo>
                  <a:pt x="21566" y="1284"/>
                  <a:pt x="26063" y="-1748"/>
                  <a:pt x="24284" y="1288"/>
                </a:cubicBezTo>
                <a:cubicBezTo>
                  <a:pt x="22505" y="4324"/>
                  <a:pt x="12205" y="17321"/>
                  <a:pt x="9024" y="21397"/>
                </a:cubicBezTo>
                <a:cubicBezTo>
                  <a:pt x="5843" y="25473"/>
                  <a:pt x="6545" y="24724"/>
                  <a:pt x="5195" y="25747"/>
                </a:cubicBezTo>
                <a:cubicBezTo>
                  <a:pt x="3845" y="26770"/>
                  <a:pt x="1595" y="28220"/>
                  <a:pt x="922" y="27534"/>
                </a:cubicBezTo>
                <a:cubicBezTo>
                  <a:pt x="249" y="26848"/>
                  <a:pt x="-872" y="24106"/>
                  <a:pt x="1154" y="2162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144591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4" name="Дата 3">
            <a:extLst>
              <a:ext uri="{FF2B5EF4-FFF2-40B4-BE49-F238E27FC236}">
                <a16:creationId xmlns:a16="http://schemas.microsoft.com/office/drawing/2014/main" id="{3FDE0D9D-BAE9-41EE-8920-C823CE5DD9C7}"/>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570C94-9031-4668-9A60-3DD2B919FD9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527F1ED-D46C-447A-ADF8-DE236AE888E2}"/>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pic>
        <p:nvPicPr>
          <p:cNvPr id="8" name="Рисунок 7"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id="{84230BBA-38F7-42F1-8EEA-87BA1C014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05" y="4180374"/>
            <a:ext cx="4924307" cy="2677885"/>
          </a:xfrm>
          <a:prstGeom prst="rect">
            <a:avLst/>
          </a:prstGeom>
        </p:spPr>
      </p:pic>
      <p:sp>
        <p:nvSpPr>
          <p:cNvPr id="9" name="Блок-схема: подготовка 8">
            <a:extLst>
              <a:ext uri="{FF2B5EF4-FFF2-40B4-BE49-F238E27FC236}">
                <a16:creationId xmlns:a16="http://schemas.microsoft.com/office/drawing/2014/main" id="{BE916754-89D7-474D-BCEA-2F050316A7C1}"/>
              </a:ext>
            </a:extLst>
          </p:cNvPr>
          <p:cNvSpPr/>
          <p:nvPr userDrawn="1"/>
        </p:nvSpPr>
        <p:spPr>
          <a:xfrm rot="2913810">
            <a:off x="6017202" y="-511570"/>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a:xfrm>
            <a:off x="3624943" y="2112947"/>
            <a:ext cx="5318444" cy="435133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14021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id="{A4DD0ED0-EB2E-492A-96B3-D7E000F1E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0438" y="4077199"/>
            <a:ext cx="5113562" cy="2780804"/>
          </a:xfrm>
          <a:prstGeom prst="rect">
            <a:avLst/>
          </a:prstGeom>
        </p:spPr>
      </p:pic>
    </p:spTree>
    <p:extLst>
      <p:ext uri="{BB962C8B-B14F-4D97-AF65-F5344CB8AC3E}">
        <p14:creationId xmlns:p14="http://schemas.microsoft.com/office/powerpoint/2010/main" val="5914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B1C2B7B-7142-47F9-AF11-2C9EBDC2BC0E}"/>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99054209-3BE7-4368-A9EF-E600887F339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C01D74B9-95DE-48D5-9B58-79F99AC57C95}"/>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308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41152-4C68-4D00-AF86-91B0CEECC801}"/>
              </a:ext>
            </a:extLst>
          </p:cNvPr>
          <p:cNvSpPr>
            <a:spLocks noGrp="1"/>
          </p:cNvSpPr>
          <p:nvPr>
            <p:ph type="title"/>
          </p:nvPr>
        </p:nvSpPr>
        <p:spPr>
          <a:xfrm>
            <a:off x="623888" y="1710006"/>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CA9E78C-E6B3-420F-AB20-68BB2A0CFB2F}"/>
              </a:ext>
            </a:extLst>
          </p:cNvPr>
          <p:cNvSpPr>
            <a:spLocks noGrp="1"/>
          </p:cNvSpPr>
          <p:nvPr>
            <p:ph type="body" idx="1"/>
          </p:nvPr>
        </p:nvSpPr>
        <p:spPr>
          <a:xfrm>
            <a:off x="623888" y="458972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0AA42B-6821-40D1-87E4-85525481E328}"/>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84DA0864-7692-4562-8E27-D5BF4199A9A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61762803-F3E9-4358-BF9C-9D900299FB25}"/>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361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212CDC-EF1F-49E1-AAFA-51AE3F772DE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9145883-C223-4357-8EAB-6E2FB5C12FF9}"/>
              </a:ext>
            </a:extLst>
          </p:cNvPr>
          <p:cNvSpPr>
            <a:spLocks noGrp="1"/>
          </p:cNvSpPr>
          <p:nvPr>
            <p:ph sz="half" idx="1"/>
          </p:nvPr>
        </p:nvSpPr>
        <p:spPr>
          <a:xfrm>
            <a:off x="6286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EE12D9F-3544-4F7D-B895-5A141FF09E9C}"/>
              </a:ext>
            </a:extLst>
          </p:cNvPr>
          <p:cNvSpPr>
            <a:spLocks noGrp="1"/>
          </p:cNvSpPr>
          <p:nvPr>
            <p:ph sz="half" idx="2"/>
          </p:nvPr>
        </p:nvSpPr>
        <p:spPr>
          <a:xfrm>
            <a:off x="46291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45AC944-3F9B-4171-B94F-8099564236C3}"/>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AFC8BBA4-3561-4386-B297-85B000CB0EBB}"/>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B8F86D95-1EF4-4D86-8C24-26D6CB84C684}"/>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7395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1E40CC-2DEF-492D-8BD7-0AB04A53B5CE}"/>
              </a:ext>
            </a:extLst>
          </p:cNvPr>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215BD96-B477-40AD-B52D-704AF96CD5C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6EC4CE4-584C-4A80-9BA6-81710A9A3855}"/>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07D77F5-BC67-4395-B0FE-786C5A9A836E}"/>
              </a:ext>
            </a:extLst>
          </p:cNvPr>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7CCD36F-50A3-4879-9A16-CBC0BFAFD2D7}"/>
              </a:ext>
            </a:extLst>
          </p:cNvPr>
          <p:cNvSpPr>
            <a:spLocks noGrp="1"/>
          </p:cNvSpPr>
          <p:nvPr>
            <p:ph sz="quarter" idx="4"/>
          </p:nvPr>
        </p:nvSpPr>
        <p:spPr>
          <a:xfrm>
            <a:off x="4629157"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C11ED1A-D852-44D1-B814-8E782F8BA766}"/>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FF88F2A8-C2E9-4969-9E9A-D14AB805D2E7}"/>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0A6B4217-CB1E-425F-BBAF-FEBE1FCD275D}"/>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2959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82FE4-32C6-4F9A-A230-D5D65B90A1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3C670A2-7899-49D4-9F67-0EDBA803D029}"/>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1D9A588C-A8E1-4E2D-BA65-82D6C5E99ABF}"/>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68F747C-8840-4300-B4A0-F9000DE9F361}"/>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0678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8"/>
        <p:cNvGrpSpPr/>
        <p:nvPr/>
      </p:nvGrpSpPr>
      <p:grpSpPr>
        <a:xfrm>
          <a:off x="0" y="0"/>
          <a:ext cx="0" cy="0"/>
          <a:chOff x="0" y="0"/>
          <a:chExt cx="0" cy="0"/>
        </a:xfrm>
      </p:grpSpPr>
      <p:sp>
        <p:nvSpPr>
          <p:cNvPr id="29" name="Google Shape;29;p37"/>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7"/>
          <p:cNvSpPr txBox="1">
            <a:spLocks noGrp="1"/>
          </p:cNvSpPr>
          <p:nvPr>
            <p:ph type="body" idx="1"/>
          </p:nvPr>
        </p:nvSpPr>
        <p:spPr>
          <a:xfrm>
            <a:off x="457200" y="2249424"/>
            <a:ext cx="8229600" cy="4325112"/>
          </a:xfrm>
          <a:prstGeom prst="rect">
            <a:avLst/>
          </a:prstGeom>
          <a:noFill/>
          <a:ln>
            <a:noFill/>
          </a:ln>
        </p:spPr>
        <p:txBody>
          <a:bodyPr spcFirstLastPara="1" wrap="square" lIns="91425" tIns="45700" rIns="91425" bIns="45700" anchor="t" anchorCtr="0">
            <a:norm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1" name="Google Shape;31;p37"/>
          <p:cNvSpPr txBox="1">
            <a:spLocks noGrp="1"/>
          </p:cNvSpPr>
          <p:nvPr>
            <p:ph type="dt" idx="10"/>
          </p:nvPr>
        </p:nvSpPr>
        <p:spPr>
          <a:xfrm>
            <a:off x="6586536" y="612648"/>
            <a:ext cx="957264"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7"/>
          <p:cNvSpPr txBox="1">
            <a:spLocks noGrp="1"/>
          </p:cNvSpPr>
          <p:nvPr>
            <p:ph type="ftr" idx="11"/>
          </p:nvPr>
        </p:nvSpPr>
        <p:spPr>
          <a:xfrm>
            <a:off x="5257800" y="612648"/>
            <a:ext cx="132588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7"/>
          <p:cNvSpPr txBox="1">
            <a:spLocks noGrp="1"/>
          </p:cNvSpPr>
          <p:nvPr>
            <p:ph type="sldNum" idx="12"/>
          </p:nvPr>
        </p:nvSpPr>
        <p:spPr>
          <a:xfrm>
            <a:off x="8174736" y="2272"/>
            <a:ext cx="7620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extLst>
      <p:ext uri="{BB962C8B-B14F-4D97-AF65-F5344CB8AC3E}">
        <p14:creationId xmlns:p14="http://schemas.microsoft.com/office/powerpoint/2010/main" val="1859551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E5618C-67AC-4E53-B57E-463193B848B1}"/>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493BAF7-0882-4463-B233-5A8B52593B89}"/>
              </a:ext>
            </a:extLst>
          </p:cNvPr>
          <p:cNvSpPr>
            <a:spLocks noGrp="1"/>
          </p:cNvSpPr>
          <p:nvPr>
            <p:ph idx="1"/>
          </p:nvPr>
        </p:nvSpPr>
        <p:spPr>
          <a:xfrm>
            <a:off x="3887391" y="98769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B4B30EB-BEC5-4F8D-8508-276675531CD5}"/>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C870581-0A58-4EA4-96A0-1107B6F75061}"/>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A018C6F3-CB0A-45C1-899D-64B3D5BC6D2F}"/>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FD67379B-76C9-4B87-AF63-7A2BA6D63449}"/>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7059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9CFF00-224A-4E89-88F7-48731CC35F01}"/>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622DE6D-4696-4FC2-8BE9-0ECDAC086EEB}"/>
              </a:ext>
            </a:extLst>
          </p:cNvPr>
          <p:cNvSpPr>
            <a:spLocks noGrp="1"/>
          </p:cNvSpPr>
          <p:nvPr>
            <p:ph type="pic" idx="1"/>
          </p:nvPr>
        </p:nvSpPr>
        <p:spPr>
          <a:xfrm>
            <a:off x="3887391" y="98769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A7E5505-8404-4DC0-B245-5924C64F5F6D}"/>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5546A1-DAF6-4219-82D9-72CE8DF62863}"/>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B2B1E86D-CC23-4496-9046-E6DFD7781DEC}"/>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181CE338-46D3-4F0E-8307-C8E839EF52C8}"/>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28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84133-19A6-41AC-98EA-1E9A49FCD5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CBF3CEA-05A3-41C7-B7B9-F6F09F9273C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B3CB37-107D-45E7-9627-EAD42509C7E2}"/>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152E880-2D88-4C29-927A-491D1C44516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4C551D2-6D8A-4577-B662-B97B4D4449E9}"/>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048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4059608-F023-4347-BE89-BA872A106A54}"/>
              </a:ext>
            </a:extLst>
          </p:cNvPr>
          <p:cNvSpPr>
            <a:spLocks noGrp="1"/>
          </p:cNvSpPr>
          <p:nvPr>
            <p:ph type="title" orient="vert"/>
          </p:nvPr>
        </p:nvSpPr>
        <p:spPr>
          <a:xfrm>
            <a:off x="6543676" y="365387"/>
            <a:ext cx="1971675"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876AFF-6ACF-43A8-A68E-F3A58C560946}"/>
              </a:ext>
            </a:extLst>
          </p:cNvPr>
          <p:cNvSpPr>
            <a:spLocks noGrp="1"/>
          </p:cNvSpPr>
          <p:nvPr>
            <p:ph type="body" orient="vert" idx="1"/>
          </p:nvPr>
        </p:nvSpPr>
        <p:spPr>
          <a:xfrm>
            <a:off x="628664" y="365387"/>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926CE7-850E-49BC-90B4-8F92719EAAAF}"/>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2A7AC25D-C3FA-4ED3-B5DE-77FAF71595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3C37F5C-3A15-48EC-943C-B1D0C86772D8}"/>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4162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AF572B-1776-4C62-ABA6-11249F8DEE95}"/>
              </a:ext>
            </a:extLst>
          </p:cNvPr>
          <p:cNvSpPr>
            <a:spLocks noGrp="1"/>
          </p:cNvSpPr>
          <p:nvPr>
            <p:ph type="ctrTitle"/>
          </p:nvPr>
        </p:nvSpPr>
        <p:spPr>
          <a:xfrm>
            <a:off x="173457" y="495895"/>
            <a:ext cx="5854366" cy="2387600"/>
          </a:xfrm>
        </p:spPr>
        <p:txBody>
          <a:bodyPr anchor="b"/>
          <a:lstStyle>
            <a:lvl1pPr algn="ctr">
              <a:defRPr sz="6000" b="1">
                <a:solidFill>
                  <a:schemeClr val="accent1"/>
                </a:solidFill>
              </a:defRPr>
            </a:lvl1pPr>
          </a:lstStyle>
          <a:p>
            <a:r>
              <a:rPr lang="ru-RU" dirty="0"/>
              <a:t>Образец заголовка</a:t>
            </a:r>
          </a:p>
        </p:txBody>
      </p:sp>
      <p:pic>
        <p:nvPicPr>
          <p:cNvPr id="8" name="Рисунок 7">
            <a:extLst>
              <a:ext uri="{FF2B5EF4-FFF2-40B4-BE49-F238E27FC236}">
                <a16:creationId xmlns:a16="http://schemas.microsoft.com/office/drawing/2014/main" id="{F39A5479-32F7-40D5-AEAA-86AD2F2CF3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25" y="2531918"/>
            <a:ext cx="4225089" cy="4345805"/>
          </a:xfrm>
          <a:prstGeom prst="rect">
            <a:avLst/>
          </a:prstGeom>
        </p:spPr>
      </p:pic>
      <p:sp>
        <p:nvSpPr>
          <p:cNvPr id="9" name="Блок-схема: подготовка 8">
            <a:extLst>
              <a:ext uri="{FF2B5EF4-FFF2-40B4-BE49-F238E27FC236}">
                <a16:creationId xmlns:a16="http://schemas.microsoft.com/office/drawing/2014/main" id="{E3C34BD0-1739-4B50-B134-8638CC270C9A}"/>
              </a:ext>
            </a:extLst>
          </p:cNvPr>
          <p:cNvSpPr/>
          <p:nvPr userDrawn="1"/>
        </p:nvSpPr>
        <p:spPr>
          <a:xfrm rot="2913810">
            <a:off x="-927557" y="4859589"/>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11" name="Блок-схема: подготовка 8">
            <a:extLst>
              <a:ext uri="{FF2B5EF4-FFF2-40B4-BE49-F238E27FC236}">
                <a16:creationId xmlns:a16="http://schemas.microsoft.com/office/drawing/2014/main" id="{236813F1-B720-46AD-9B75-B1051773447F}"/>
              </a:ext>
            </a:extLst>
          </p:cNvPr>
          <p:cNvSpPr/>
          <p:nvPr userDrawn="1"/>
        </p:nvSpPr>
        <p:spPr>
          <a:xfrm rot="2913810">
            <a:off x="-178140" y="-454342"/>
            <a:ext cx="2171177" cy="190047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52 w 8994"/>
              <a:gd name="connsiteY0" fmla="*/ 5623 h 10710"/>
              <a:gd name="connsiteX1" fmla="*/ 4241 w 8994"/>
              <a:gd name="connsiteY1" fmla="*/ 476 h 10710"/>
              <a:gd name="connsiteX2" fmla="*/ 8577 w 8994"/>
              <a:gd name="connsiteY2" fmla="*/ 629 h 10710"/>
              <a:gd name="connsiteX3" fmla="*/ 8577 w 8994"/>
              <a:gd name="connsiteY3" fmla="*/ 4037 h 10710"/>
              <a:gd name="connsiteX4" fmla="*/ 6402 w 8994"/>
              <a:gd name="connsiteY4" fmla="*/ 8514 h 10710"/>
              <a:gd name="connsiteX5" fmla="*/ 2183 w 8994"/>
              <a:gd name="connsiteY5" fmla="*/ 10617 h 10710"/>
              <a:gd name="connsiteX6" fmla="*/ 52 w 8994"/>
              <a:gd name="connsiteY6" fmla="*/ 5623 h 10710"/>
              <a:gd name="connsiteX0" fmla="*/ 58 w 9593"/>
              <a:gd name="connsiteY0" fmla="*/ 5243 h 9993"/>
              <a:gd name="connsiteX1" fmla="*/ 4715 w 9593"/>
              <a:gd name="connsiteY1" fmla="*/ 437 h 9993"/>
              <a:gd name="connsiteX2" fmla="*/ 8488 w 9593"/>
              <a:gd name="connsiteY2" fmla="*/ 600 h 9993"/>
              <a:gd name="connsiteX3" fmla="*/ 9536 w 9593"/>
              <a:gd name="connsiteY3" fmla="*/ 3762 h 9993"/>
              <a:gd name="connsiteX4" fmla="*/ 7118 w 9593"/>
              <a:gd name="connsiteY4" fmla="*/ 7943 h 9993"/>
              <a:gd name="connsiteX5" fmla="*/ 2427 w 9593"/>
              <a:gd name="connsiteY5" fmla="*/ 9906 h 9993"/>
              <a:gd name="connsiteX6" fmla="*/ 58 w 9593"/>
              <a:gd name="connsiteY6" fmla="*/ 5243 h 9993"/>
              <a:gd name="connsiteX0" fmla="*/ 99 w 10039"/>
              <a:gd name="connsiteY0" fmla="*/ 5247 h 11325"/>
              <a:gd name="connsiteX1" fmla="*/ 4954 w 10039"/>
              <a:gd name="connsiteY1" fmla="*/ 437 h 11325"/>
              <a:gd name="connsiteX2" fmla="*/ 8887 w 10039"/>
              <a:gd name="connsiteY2" fmla="*/ 600 h 11325"/>
              <a:gd name="connsiteX3" fmla="*/ 9980 w 10039"/>
              <a:gd name="connsiteY3" fmla="*/ 3765 h 11325"/>
              <a:gd name="connsiteX4" fmla="*/ 7459 w 10039"/>
              <a:gd name="connsiteY4" fmla="*/ 7949 h 11325"/>
              <a:gd name="connsiteX5" fmla="*/ 2134 w 10039"/>
              <a:gd name="connsiteY5" fmla="*/ 11272 h 11325"/>
              <a:gd name="connsiteX6" fmla="*/ 99 w 10039"/>
              <a:gd name="connsiteY6" fmla="*/ 5247 h 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9" h="11325">
                <a:moveTo>
                  <a:pt x="99" y="5247"/>
                </a:moveTo>
                <a:cubicBezTo>
                  <a:pt x="569" y="3441"/>
                  <a:pt x="3489" y="1212"/>
                  <a:pt x="4954" y="437"/>
                </a:cubicBezTo>
                <a:cubicBezTo>
                  <a:pt x="6419" y="-337"/>
                  <a:pt x="8049" y="47"/>
                  <a:pt x="8887" y="600"/>
                </a:cubicBezTo>
                <a:cubicBezTo>
                  <a:pt x="9725" y="1155"/>
                  <a:pt x="10217" y="2540"/>
                  <a:pt x="9980" y="3765"/>
                </a:cubicBezTo>
                <a:cubicBezTo>
                  <a:pt x="9742" y="4989"/>
                  <a:pt x="8767" y="6698"/>
                  <a:pt x="7459" y="7949"/>
                </a:cubicBezTo>
                <a:cubicBezTo>
                  <a:pt x="6151" y="9200"/>
                  <a:pt x="3361" y="11722"/>
                  <a:pt x="2134" y="11272"/>
                </a:cubicBezTo>
                <a:cubicBezTo>
                  <a:pt x="908" y="10822"/>
                  <a:pt x="-371" y="7053"/>
                  <a:pt x="99" y="5247"/>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382107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Блок-схема: подготовка 8">
            <a:extLst>
              <a:ext uri="{FF2B5EF4-FFF2-40B4-BE49-F238E27FC236}">
                <a16:creationId xmlns:a16="http://schemas.microsoft.com/office/drawing/2014/main" id="{F9A0267F-C1EC-4886-81F1-F1B366ABF0E6}"/>
              </a:ext>
            </a:extLst>
          </p:cNvPr>
          <p:cNvSpPr/>
          <p:nvPr userDrawn="1"/>
        </p:nvSpPr>
        <p:spPr>
          <a:xfrm rot="2913810">
            <a:off x="6017202" y="-511570"/>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10" name="Блок-схема: подготовка 8">
            <a:extLst>
              <a:ext uri="{FF2B5EF4-FFF2-40B4-BE49-F238E27FC236}">
                <a16:creationId xmlns:a16="http://schemas.microsoft.com/office/drawing/2014/main" id="{66D259D0-2C82-4856-BA4F-64F4DDF012A3}"/>
              </a:ext>
            </a:extLst>
          </p:cNvPr>
          <p:cNvSpPr/>
          <p:nvPr userDrawn="1"/>
        </p:nvSpPr>
        <p:spPr>
          <a:xfrm rot="2913810">
            <a:off x="-835222" y="4910860"/>
            <a:ext cx="4195111" cy="3118637"/>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66" h="10036">
                <a:moveTo>
                  <a:pt x="338" y="3478"/>
                </a:moveTo>
                <a:cubicBezTo>
                  <a:pt x="1195" y="1895"/>
                  <a:pt x="4858" y="830"/>
                  <a:pt x="6432" y="330"/>
                </a:cubicBezTo>
                <a:cubicBezTo>
                  <a:pt x="8007" y="-171"/>
                  <a:pt x="9293" y="-86"/>
                  <a:pt x="9787" y="475"/>
                </a:cubicBezTo>
                <a:cubicBezTo>
                  <a:pt x="10281" y="1036"/>
                  <a:pt x="10100" y="2432"/>
                  <a:pt x="9396" y="3694"/>
                </a:cubicBezTo>
                <a:cubicBezTo>
                  <a:pt x="8692" y="4956"/>
                  <a:pt x="6917" y="7021"/>
                  <a:pt x="5567" y="8044"/>
                </a:cubicBezTo>
                <a:cubicBezTo>
                  <a:pt x="4217" y="9067"/>
                  <a:pt x="2165" y="10592"/>
                  <a:pt x="1294" y="9831"/>
                </a:cubicBezTo>
                <a:cubicBezTo>
                  <a:pt x="423" y="9070"/>
                  <a:pt x="-518" y="5062"/>
                  <a:pt x="338" y="347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2816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Блок-схема: подготовка 8">
            <a:extLst>
              <a:ext uri="{FF2B5EF4-FFF2-40B4-BE49-F238E27FC236}">
                <a16:creationId xmlns:a16="http://schemas.microsoft.com/office/drawing/2014/main" id="{66D259D0-2C82-4856-BA4F-64F4DDF012A3}"/>
              </a:ext>
            </a:extLst>
          </p:cNvPr>
          <p:cNvSpPr/>
          <p:nvPr userDrawn="1"/>
        </p:nvSpPr>
        <p:spPr>
          <a:xfrm rot="2913810">
            <a:off x="-442574" y="2913214"/>
            <a:ext cx="9361037" cy="7413698"/>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 name="connsiteX0" fmla="*/ 209 w 10218"/>
              <a:gd name="connsiteY0" fmla="*/ 6429 h 11532"/>
              <a:gd name="connsiteX1" fmla="*/ 7414 w 10218"/>
              <a:gd name="connsiteY1" fmla="*/ 239 h 11532"/>
              <a:gd name="connsiteX2" fmla="*/ 8734 w 10218"/>
              <a:gd name="connsiteY2" fmla="*/ 1435 h 11532"/>
              <a:gd name="connsiteX3" fmla="*/ 10157 w 10218"/>
              <a:gd name="connsiteY3" fmla="*/ 3015 h 11532"/>
              <a:gd name="connsiteX4" fmla="*/ 6559 w 10218"/>
              <a:gd name="connsiteY4" fmla="*/ 9320 h 11532"/>
              <a:gd name="connsiteX5" fmla="*/ 2340 w 10218"/>
              <a:gd name="connsiteY5" fmla="*/ 11423 h 11532"/>
              <a:gd name="connsiteX6" fmla="*/ 209 w 10218"/>
              <a:gd name="connsiteY6" fmla="*/ 6429 h 11532"/>
              <a:gd name="connsiteX0" fmla="*/ 209 w 10937"/>
              <a:gd name="connsiteY0" fmla="*/ 6698 h 11801"/>
              <a:gd name="connsiteX1" fmla="*/ 7414 w 10937"/>
              <a:gd name="connsiteY1" fmla="*/ 508 h 11801"/>
              <a:gd name="connsiteX2" fmla="*/ 10727 w 10937"/>
              <a:gd name="connsiteY2" fmla="*/ 679 h 11801"/>
              <a:gd name="connsiteX3" fmla="*/ 10157 w 10937"/>
              <a:gd name="connsiteY3" fmla="*/ 3284 h 11801"/>
              <a:gd name="connsiteX4" fmla="*/ 6559 w 10937"/>
              <a:gd name="connsiteY4" fmla="*/ 9589 h 11801"/>
              <a:gd name="connsiteX5" fmla="*/ 2340 w 10937"/>
              <a:gd name="connsiteY5" fmla="*/ 11692 h 11801"/>
              <a:gd name="connsiteX6" fmla="*/ 209 w 10937"/>
              <a:gd name="connsiteY6" fmla="*/ 6698 h 11801"/>
              <a:gd name="connsiteX0" fmla="*/ 334 w 9875"/>
              <a:gd name="connsiteY0" fmla="*/ 4034 h 11771"/>
              <a:gd name="connsiteX1" fmla="*/ 6352 w 9875"/>
              <a:gd name="connsiteY1" fmla="*/ 328 h 11771"/>
              <a:gd name="connsiteX2" fmla="*/ 9665 w 9875"/>
              <a:gd name="connsiteY2" fmla="*/ 499 h 11771"/>
              <a:gd name="connsiteX3" fmla="*/ 9095 w 9875"/>
              <a:gd name="connsiteY3" fmla="*/ 3104 h 11771"/>
              <a:gd name="connsiteX4" fmla="*/ 5497 w 9875"/>
              <a:gd name="connsiteY4" fmla="*/ 9409 h 11771"/>
              <a:gd name="connsiteX5" fmla="*/ 1278 w 9875"/>
              <a:gd name="connsiteY5" fmla="*/ 11512 h 11771"/>
              <a:gd name="connsiteX6" fmla="*/ 334 w 9875"/>
              <a:gd name="connsiteY6" fmla="*/ 4034 h 11771"/>
              <a:gd name="connsiteX0" fmla="*/ 338 w 10066"/>
              <a:gd name="connsiteY0" fmla="*/ 3478 h 10036"/>
              <a:gd name="connsiteX1" fmla="*/ 6432 w 10066"/>
              <a:gd name="connsiteY1" fmla="*/ 330 h 10036"/>
              <a:gd name="connsiteX2" fmla="*/ 9787 w 10066"/>
              <a:gd name="connsiteY2" fmla="*/ 475 h 10036"/>
              <a:gd name="connsiteX3" fmla="*/ 9396 w 10066"/>
              <a:gd name="connsiteY3" fmla="*/ 3694 h 10036"/>
              <a:gd name="connsiteX4" fmla="*/ 5567 w 10066"/>
              <a:gd name="connsiteY4" fmla="*/ 8044 h 10036"/>
              <a:gd name="connsiteX5" fmla="*/ 1294 w 10066"/>
              <a:gd name="connsiteY5" fmla="*/ 9831 h 10036"/>
              <a:gd name="connsiteX6" fmla="*/ 338 w 10066"/>
              <a:gd name="connsiteY6" fmla="*/ 3478 h 10036"/>
              <a:gd name="connsiteX0" fmla="*/ 338 w 24670"/>
              <a:gd name="connsiteY0" fmla="*/ 19909 h 26467"/>
              <a:gd name="connsiteX1" fmla="*/ 6432 w 24670"/>
              <a:gd name="connsiteY1" fmla="*/ 16761 h 26467"/>
              <a:gd name="connsiteX2" fmla="*/ 24656 w 24670"/>
              <a:gd name="connsiteY2" fmla="*/ 16 h 26467"/>
              <a:gd name="connsiteX3" fmla="*/ 9396 w 24670"/>
              <a:gd name="connsiteY3" fmla="*/ 20125 h 26467"/>
              <a:gd name="connsiteX4" fmla="*/ 5567 w 24670"/>
              <a:gd name="connsiteY4" fmla="*/ 24475 h 26467"/>
              <a:gd name="connsiteX5" fmla="*/ 1294 w 24670"/>
              <a:gd name="connsiteY5" fmla="*/ 26262 h 26467"/>
              <a:gd name="connsiteX6" fmla="*/ 338 w 24670"/>
              <a:gd name="connsiteY6" fmla="*/ 19909 h 26467"/>
              <a:gd name="connsiteX0" fmla="*/ 1348 w 26296"/>
              <a:gd name="connsiteY0" fmla="*/ 21151 h 27709"/>
              <a:gd name="connsiteX1" fmla="*/ 21193 w 26296"/>
              <a:gd name="connsiteY1" fmla="*/ 4186 h 27709"/>
              <a:gd name="connsiteX2" fmla="*/ 25666 w 26296"/>
              <a:gd name="connsiteY2" fmla="*/ 1258 h 27709"/>
              <a:gd name="connsiteX3" fmla="*/ 10406 w 26296"/>
              <a:gd name="connsiteY3" fmla="*/ 21367 h 27709"/>
              <a:gd name="connsiteX4" fmla="*/ 6577 w 26296"/>
              <a:gd name="connsiteY4" fmla="*/ 25717 h 27709"/>
              <a:gd name="connsiteX5" fmla="*/ 2304 w 26296"/>
              <a:gd name="connsiteY5" fmla="*/ 27504 h 27709"/>
              <a:gd name="connsiteX6" fmla="*/ 1348 w 26296"/>
              <a:gd name="connsiteY6" fmla="*/ 21151 h 27709"/>
              <a:gd name="connsiteX0" fmla="*/ 2150 w 24499"/>
              <a:gd name="connsiteY0" fmla="*/ 22474 h 27676"/>
              <a:gd name="connsiteX1" fmla="*/ 19448 w 24499"/>
              <a:gd name="connsiteY1" fmla="*/ 4229 h 27676"/>
              <a:gd name="connsiteX2" fmla="*/ 23921 w 24499"/>
              <a:gd name="connsiteY2" fmla="*/ 1301 h 27676"/>
              <a:gd name="connsiteX3" fmla="*/ 8661 w 24499"/>
              <a:gd name="connsiteY3" fmla="*/ 21410 h 27676"/>
              <a:gd name="connsiteX4" fmla="*/ 4832 w 24499"/>
              <a:gd name="connsiteY4" fmla="*/ 25760 h 27676"/>
              <a:gd name="connsiteX5" fmla="*/ 559 w 24499"/>
              <a:gd name="connsiteY5" fmla="*/ 27547 h 27676"/>
              <a:gd name="connsiteX6" fmla="*/ 2150 w 24499"/>
              <a:gd name="connsiteY6" fmla="*/ 22474 h 27676"/>
              <a:gd name="connsiteX0" fmla="*/ 1636 w 25371"/>
              <a:gd name="connsiteY0" fmla="*/ 21613 h 27696"/>
              <a:gd name="connsiteX1" fmla="*/ 20293 w 25371"/>
              <a:gd name="connsiteY1" fmla="*/ 4201 h 27696"/>
              <a:gd name="connsiteX2" fmla="*/ 24766 w 25371"/>
              <a:gd name="connsiteY2" fmla="*/ 1273 h 27696"/>
              <a:gd name="connsiteX3" fmla="*/ 9506 w 25371"/>
              <a:gd name="connsiteY3" fmla="*/ 21382 h 27696"/>
              <a:gd name="connsiteX4" fmla="*/ 5677 w 25371"/>
              <a:gd name="connsiteY4" fmla="*/ 25732 h 27696"/>
              <a:gd name="connsiteX5" fmla="*/ 1404 w 25371"/>
              <a:gd name="connsiteY5" fmla="*/ 27519 h 27696"/>
              <a:gd name="connsiteX6" fmla="*/ 1636 w 25371"/>
              <a:gd name="connsiteY6" fmla="*/ 21613 h 27696"/>
              <a:gd name="connsiteX0" fmla="*/ 1636 w 25139"/>
              <a:gd name="connsiteY0" fmla="*/ 21214 h 27297"/>
              <a:gd name="connsiteX1" fmla="*/ 18466 w 25139"/>
              <a:gd name="connsiteY1" fmla="*/ 5445 h 27297"/>
              <a:gd name="connsiteX2" fmla="*/ 20293 w 25139"/>
              <a:gd name="connsiteY2" fmla="*/ 3802 h 27297"/>
              <a:gd name="connsiteX3" fmla="*/ 24766 w 25139"/>
              <a:gd name="connsiteY3" fmla="*/ 874 h 27297"/>
              <a:gd name="connsiteX4" fmla="*/ 9506 w 25139"/>
              <a:gd name="connsiteY4" fmla="*/ 20983 h 27297"/>
              <a:gd name="connsiteX5" fmla="*/ 5677 w 25139"/>
              <a:gd name="connsiteY5" fmla="*/ 25333 h 27297"/>
              <a:gd name="connsiteX6" fmla="*/ 1404 w 25139"/>
              <a:gd name="connsiteY6" fmla="*/ 27120 h 27297"/>
              <a:gd name="connsiteX7" fmla="*/ 1636 w 25139"/>
              <a:gd name="connsiteY7" fmla="*/ 21214 h 27297"/>
              <a:gd name="connsiteX0" fmla="*/ 1154 w 24706"/>
              <a:gd name="connsiteY0" fmla="*/ 21357 h 27440"/>
              <a:gd name="connsiteX1" fmla="*/ 13076 w 24706"/>
              <a:gd name="connsiteY1" fmla="*/ 12398 h 27440"/>
              <a:gd name="connsiteX2" fmla="*/ 19811 w 24706"/>
              <a:gd name="connsiteY2" fmla="*/ 3945 h 27440"/>
              <a:gd name="connsiteX3" fmla="*/ 24284 w 24706"/>
              <a:gd name="connsiteY3" fmla="*/ 1017 h 27440"/>
              <a:gd name="connsiteX4" fmla="*/ 9024 w 24706"/>
              <a:gd name="connsiteY4" fmla="*/ 21126 h 27440"/>
              <a:gd name="connsiteX5" fmla="*/ 5195 w 24706"/>
              <a:gd name="connsiteY5" fmla="*/ 25476 h 27440"/>
              <a:gd name="connsiteX6" fmla="*/ 922 w 24706"/>
              <a:gd name="connsiteY6" fmla="*/ 27263 h 27440"/>
              <a:gd name="connsiteX7" fmla="*/ 1154 w 24706"/>
              <a:gd name="connsiteY7" fmla="*/ 21357 h 27440"/>
              <a:gd name="connsiteX0" fmla="*/ 1154 w 24692"/>
              <a:gd name="connsiteY0" fmla="*/ 21628 h 27711"/>
              <a:gd name="connsiteX1" fmla="*/ 13076 w 24692"/>
              <a:gd name="connsiteY1" fmla="*/ 12669 h 27711"/>
              <a:gd name="connsiteX2" fmla="*/ 19698 w 24692"/>
              <a:gd name="connsiteY2" fmla="*/ 3181 h 27711"/>
              <a:gd name="connsiteX3" fmla="*/ 24284 w 24692"/>
              <a:gd name="connsiteY3" fmla="*/ 1288 h 27711"/>
              <a:gd name="connsiteX4" fmla="*/ 9024 w 24692"/>
              <a:gd name="connsiteY4" fmla="*/ 21397 h 27711"/>
              <a:gd name="connsiteX5" fmla="*/ 5195 w 24692"/>
              <a:gd name="connsiteY5" fmla="*/ 25747 h 27711"/>
              <a:gd name="connsiteX6" fmla="*/ 922 w 24692"/>
              <a:gd name="connsiteY6" fmla="*/ 27534 h 27711"/>
              <a:gd name="connsiteX7" fmla="*/ 1154 w 24692"/>
              <a:gd name="connsiteY7" fmla="*/ 21628 h 2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2" h="27711">
                <a:moveTo>
                  <a:pt x="1154" y="21628"/>
                </a:moveTo>
                <a:cubicBezTo>
                  <a:pt x="3180" y="19151"/>
                  <a:pt x="9967" y="15571"/>
                  <a:pt x="13076" y="12669"/>
                </a:cubicBezTo>
                <a:cubicBezTo>
                  <a:pt x="16185" y="9767"/>
                  <a:pt x="17830" y="5078"/>
                  <a:pt x="19698" y="3181"/>
                </a:cubicBezTo>
                <a:cubicBezTo>
                  <a:pt x="21566" y="1284"/>
                  <a:pt x="26063" y="-1748"/>
                  <a:pt x="24284" y="1288"/>
                </a:cubicBezTo>
                <a:cubicBezTo>
                  <a:pt x="22505" y="4324"/>
                  <a:pt x="12205" y="17321"/>
                  <a:pt x="9024" y="21397"/>
                </a:cubicBezTo>
                <a:cubicBezTo>
                  <a:pt x="5843" y="25473"/>
                  <a:pt x="6545" y="24724"/>
                  <a:pt x="5195" y="25747"/>
                </a:cubicBezTo>
                <a:cubicBezTo>
                  <a:pt x="3845" y="26770"/>
                  <a:pt x="1595" y="28220"/>
                  <a:pt x="922" y="27534"/>
                </a:cubicBezTo>
                <a:cubicBezTo>
                  <a:pt x="249" y="26848"/>
                  <a:pt x="-872" y="24106"/>
                  <a:pt x="1154" y="21628"/>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Tree>
    <p:extLst>
      <p:ext uri="{BB962C8B-B14F-4D97-AF65-F5344CB8AC3E}">
        <p14:creationId xmlns:p14="http://schemas.microsoft.com/office/powerpoint/2010/main" val="13327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628139-48B5-494F-8CCD-700C8E4A1EB0}"/>
              </a:ext>
            </a:extLst>
          </p:cNvPr>
          <p:cNvSpPr>
            <a:spLocks noGrp="1"/>
          </p:cNvSpPr>
          <p:nvPr>
            <p:ph type="title"/>
          </p:nvPr>
        </p:nvSpPr>
        <p:spPr/>
        <p:txBody>
          <a:bodyPr/>
          <a:lstStyle>
            <a:lvl1pPr>
              <a:defRPr b="1">
                <a:solidFill>
                  <a:schemeClr val="accent1"/>
                </a:solidFill>
              </a:defRPr>
            </a:lvl1pPr>
          </a:lstStyle>
          <a:p>
            <a:r>
              <a:rPr lang="ru-RU" dirty="0"/>
              <a:t>Образец заголовка</a:t>
            </a:r>
          </a:p>
        </p:txBody>
      </p:sp>
      <p:sp>
        <p:nvSpPr>
          <p:cNvPr id="4" name="Дата 3">
            <a:extLst>
              <a:ext uri="{FF2B5EF4-FFF2-40B4-BE49-F238E27FC236}">
                <a16:creationId xmlns:a16="http://schemas.microsoft.com/office/drawing/2014/main" id="{3FDE0D9D-BAE9-41EE-8920-C823CE5DD9C7}"/>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4F570C94-9031-4668-9A60-3DD2B919FD9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0527F1ED-D46C-447A-ADF8-DE236AE888E2}"/>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pic>
        <p:nvPicPr>
          <p:cNvPr id="8" name="Рисунок 7"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id="{84230BBA-38F7-42F1-8EEA-87BA1C014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305" y="4180370"/>
            <a:ext cx="4924307" cy="2677885"/>
          </a:xfrm>
          <a:prstGeom prst="rect">
            <a:avLst/>
          </a:prstGeom>
        </p:spPr>
      </p:pic>
      <p:sp>
        <p:nvSpPr>
          <p:cNvPr id="9" name="Блок-схема: подготовка 8">
            <a:extLst>
              <a:ext uri="{FF2B5EF4-FFF2-40B4-BE49-F238E27FC236}">
                <a16:creationId xmlns:a16="http://schemas.microsoft.com/office/drawing/2014/main" id="{BE916754-89D7-474D-BCEA-2F050316A7C1}"/>
              </a:ext>
            </a:extLst>
          </p:cNvPr>
          <p:cNvSpPr/>
          <p:nvPr userDrawn="1"/>
        </p:nvSpPr>
        <p:spPr>
          <a:xfrm rot="2913810">
            <a:off x="6017202" y="-511570"/>
            <a:ext cx="4256655" cy="2810195"/>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0624"/>
              <a:gd name="connsiteX1" fmla="*/ 2000 w 10000"/>
              <a:gd name="connsiteY1" fmla="*/ 624 h 10624"/>
              <a:gd name="connsiteX2" fmla="*/ 8000 w 10000"/>
              <a:gd name="connsiteY2" fmla="*/ 624 h 10624"/>
              <a:gd name="connsiteX3" fmla="*/ 10000 w 10000"/>
              <a:gd name="connsiteY3" fmla="*/ 5624 h 10624"/>
              <a:gd name="connsiteX4" fmla="*/ 8000 w 10000"/>
              <a:gd name="connsiteY4" fmla="*/ 10624 h 10624"/>
              <a:gd name="connsiteX5" fmla="*/ 2000 w 10000"/>
              <a:gd name="connsiteY5" fmla="*/ 10624 h 10624"/>
              <a:gd name="connsiteX6" fmla="*/ 0 w 10000"/>
              <a:gd name="connsiteY6" fmla="*/ 5624 h 10624"/>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000"/>
              <a:gd name="connsiteY0" fmla="*/ 5624 h 11248"/>
              <a:gd name="connsiteX1" fmla="*/ 2000 w 10000"/>
              <a:gd name="connsiteY1" fmla="*/ 624 h 11248"/>
              <a:gd name="connsiteX2" fmla="*/ 8000 w 10000"/>
              <a:gd name="connsiteY2" fmla="*/ 624 h 11248"/>
              <a:gd name="connsiteX3" fmla="*/ 10000 w 10000"/>
              <a:gd name="connsiteY3" fmla="*/ 5624 h 11248"/>
              <a:gd name="connsiteX4" fmla="*/ 8000 w 10000"/>
              <a:gd name="connsiteY4" fmla="*/ 10624 h 11248"/>
              <a:gd name="connsiteX5" fmla="*/ 2000 w 10000"/>
              <a:gd name="connsiteY5" fmla="*/ 10624 h 11248"/>
              <a:gd name="connsiteX6" fmla="*/ 0 w 10000"/>
              <a:gd name="connsiteY6" fmla="*/ 5624 h 11248"/>
              <a:gd name="connsiteX0" fmla="*/ 0 w 10177"/>
              <a:gd name="connsiteY0" fmla="*/ 5624 h 11248"/>
              <a:gd name="connsiteX1" fmla="*/ 2000 w 10177"/>
              <a:gd name="connsiteY1" fmla="*/ 624 h 11248"/>
              <a:gd name="connsiteX2" fmla="*/ 8000 w 10177"/>
              <a:gd name="connsiteY2" fmla="*/ 624 h 11248"/>
              <a:gd name="connsiteX3" fmla="*/ 10000 w 10177"/>
              <a:gd name="connsiteY3" fmla="*/ 5624 h 11248"/>
              <a:gd name="connsiteX4" fmla="*/ 8000 w 10177"/>
              <a:gd name="connsiteY4" fmla="*/ 10624 h 11248"/>
              <a:gd name="connsiteX5" fmla="*/ 2000 w 10177"/>
              <a:gd name="connsiteY5" fmla="*/ 10624 h 11248"/>
              <a:gd name="connsiteX6" fmla="*/ 0 w 10177"/>
              <a:gd name="connsiteY6" fmla="*/ 5624 h 11248"/>
              <a:gd name="connsiteX0" fmla="*/ 0 w 10177"/>
              <a:gd name="connsiteY0" fmla="*/ 5962 h 11586"/>
              <a:gd name="connsiteX1" fmla="*/ 2000 w 10177"/>
              <a:gd name="connsiteY1" fmla="*/ 962 h 11586"/>
              <a:gd name="connsiteX2" fmla="*/ 8000 w 10177"/>
              <a:gd name="connsiteY2" fmla="*/ 962 h 11586"/>
              <a:gd name="connsiteX3" fmla="*/ 10000 w 10177"/>
              <a:gd name="connsiteY3" fmla="*/ 5962 h 11586"/>
              <a:gd name="connsiteX4" fmla="*/ 8000 w 10177"/>
              <a:gd name="connsiteY4" fmla="*/ 10962 h 11586"/>
              <a:gd name="connsiteX5" fmla="*/ 2000 w 10177"/>
              <a:gd name="connsiteY5" fmla="*/ 10962 h 11586"/>
              <a:gd name="connsiteX6" fmla="*/ 0 w 10177"/>
              <a:gd name="connsiteY6" fmla="*/ 5962 h 11586"/>
              <a:gd name="connsiteX0" fmla="*/ 0 w 10177"/>
              <a:gd name="connsiteY0" fmla="*/ 6106 h 11730"/>
              <a:gd name="connsiteX1" fmla="*/ 2000 w 10177"/>
              <a:gd name="connsiteY1" fmla="*/ 1106 h 11730"/>
              <a:gd name="connsiteX2" fmla="*/ 8000 w 10177"/>
              <a:gd name="connsiteY2" fmla="*/ 1106 h 11730"/>
              <a:gd name="connsiteX3" fmla="*/ 10000 w 10177"/>
              <a:gd name="connsiteY3" fmla="*/ 6106 h 11730"/>
              <a:gd name="connsiteX4" fmla="*/ 8000 w 10177"/>
              <a:gd name="connsiteY4" fmla="*/ 11106 h 11730"/>
              <a:gd name="connsiteX5" fmla="*/ 2000 w 10177"/>
              <a:gd name="connsiteY5" fmla="*/ 11106 h 11730"/>
              <a:gd name="connsiteX6" fmla="*/ 0 w 10177"/>
              <a:gd name="connsiteY6" fmla="*/ 6106 h 11730"/>
              <a:gd name="connsiteX0" fmla="*/ 0 w 13283"/>
              <a:gd name="connsiteY0" fmla="*/ 5461 h 11278"/>
              <a:gd name="connsiteX1" fmla="*/ 2000 w 13283"/>
              <a:gd name="connsiteY1" fmla="*/ 461 h 11278"/>
              <a:gd name="connsiteX2" fmla="*/ 8000 w 13283"/>
              <a:gd name="connsiteY2" fmla="*/ 461 h 11278"/>
              <a:gd name="connsiteX3" fmla="*/ 13209 w 13283"/>
              <a:gd name="connsiteY3" fmla="*/ 2549 h 11278"/>
              <a:gd name="connsiteX4" fmla="*/ 8000 w 13283"/>
              <a:gd name="connsiteY4" fmla="*/ 10461 h 11278"/>
              <a:gd name="connsiteX5" fmla="*/ 2000 w 13283"/>
              <a:gd name="connsiteY5" fmla="*/ 10461 h 11278"/>
              <a:gd name="connsiteX6" fmla="*/ 0 w 13283"/>
              <a:gd name="connsiteY6" fmla="*/ 5461 h 11278"/>
              <a:gd name="connsiteX0" fmla="*/ 1 w 13284"/>
              <a:gd name="connsiteY0" fmla="*/ 5030 h 10847"/>
              <a:gd name="connsiteX1" fmla="*/ 1780 w 13284"/>
              <a:gd name="connsiteY1" fmla="*/ 1181 h 10847"/>
              <a:gd name="connsiteX2" fmla="*/ 8001 w 13284"/>
              <a:gd name="connsiteY2" fmla="*/ 30 h 10847"/>
              <a:gd name="connsiteX3" fmla="*/ 13210 w 13284"/>
              <a:gd name="connsiteY3" fmla="*/ 2118 h 10847"/>
              <a:gd name="connsiteX4" fmla="*/ 8001 w 13284"/>
              <a:gd name="connsiteY4" fmla="*/ 10030 h 10847"/>
              <a:gd name="connsiteX5" fmla="*/ 2001 w 13284"/>
              <a:gd name="connsiteY5" fmla="*/ 10030 h 10847"/>
              <a:gd name="connsiteX6" fmla="*/ 1 w 13284"/>
              <a:gd name="connsiteY6" fmla="*/ 5030 h 10847"/>
              <a:gd name="connsiteX0" fmla="*/ 1 w 13216"/>
              <a:gd name="connsiteY0" fmla="*/ 5030 h 10033"/>
              <a:gd name="connsiteX1" fmla="*/ 1780 w 13216"/>
              <a:gd name="connsiteY1" fmla="*/ 1181 h 10033"/>
              <a:gd name="connsiteX2" fmla="*/ 8001 w 13216"/>
              <a:gd name="connsiteY2" fmla="*/ 30 h 10033"/>
              <a:gd name="connsiteX3" fmla="*/ 13210 w 13216"/>
              <a:gd name="connsiteY3" fmla="*/ 2118 h 10033"/>
              <a:gd name="connsiteX4" fmla="*/ 6960 w 13216"/>
              <a:gd name="connsiteY4" fmla="*/ 5720 h 10033"/>
              <a:gd name="connsiteX5" fmla="*/ 2001 w 13216"/>
              <a:gd name="connsiteY5" fmla="*/ 10030 h 10033"/>
              <a:gd name="connsiteX6" fmla="*/ 1 w 13216"/>
              <a:gd name="connsiteY6" fmla="*/ 5030 h 10033"/>
              <a:gd name="connsiteX0" fmla="*/ 1 w 9384"/>
              <a:gd name="connsiteY0" fmla="*/ 5009 h 10012"/>
              <a:gd name="connsiteX1" fmla="*/ 1780 w 9384"/>
              <a:gd name="connsiteY1" fmla="*/ 1160 h 10012"/>
              <a:gd name="connsiteX2" fmla="*/ 8001 w 9384"/>
              <a:gd name="connsiteY2" fmla="*/ 9 h 10012"/>
              <a:gd name="connsiteX3" fmla="*/ 9336 w 9384"/>
              <a:gd name="connsiteY3" fmla="*/ 1591 h 10012"/>
              <a:gd name="connsiteX4" fmla="*/ 6960 w 9384"/>
              <a:gd name="connsiteY4" fmla="*/ 5699 h 10012"/>
              <a:gd name="connsiteX5" fmla="*/ 2001 w 9384"/>
              <a:gd name="connsiteY5" fmla="*/ 10009 h 10012"/>
              <a:gd name="connsiteX6" fmla="*/ 1 w 9384"/>
              <a:gd name="connsiteY6" fmla="*/ 5009 h 10012"/>
              <a:gd name="connsiteX0" fmla="*/ 2 w 10071"/>
              <a:gd name="connsiteY0" fmla="*/ 5003 h 10106"/>
              <a:gd name="connsiteX1" fmla="*/ 1898 w 10071"/>
              <a:gd name="connsiteY1" fmla="*/ 1159 h 10106"/>
              <a:gd name="connsiteX2" fmla="*/ 8527 w 10071"/>
              <a:gd name="connsiteY2" fmla="*/ 9 h 10106"/>
              <a:gd name="connsiteX3" fmla="*/ 9950 w 10071"/>
              <a:gd name="connsiteY3" fmla="*/ 1589 h 10106"/>
              <a:gd name="connsiteX4" fmla="*/ 6352 w 10071"/>
              <a:gd name="connsiteY4" fmla="*/ 7894 h 10106"/>
              <a:gd name="connsiteX5" fmla="*/ 2133 w 10071"/>
              <a:gd name="connsiteY5" fmla="*/ 9997 h 10106"/>
              <a:gd name="connsiteX6" fmla="*/ 2 w 10071"/>
              <a:gd name="connsiteY6" fmla="*/ 5003 h 10106"/>
              <a:gd name="connsiteX0" fmla="*/ 52 w 10086"/>
              <a:gd name="connsiteY0" fmla="*/ 5542 h 10645"/>
              <a:gd name="connsiteX1" fmla="*/ 4241 w 10086"/>
              <a:gd name="connsiteY1" fmla="*/ 395 h 10645"/>
              <a:gd name="connsiteX2" fmla="*/ 8577 w 10086"/>
              <a:gd name="connsiteY2" fmla="*/ 548 h 10645"/>
              <a:gd name="connsiteX3" fmla="*/ 10000 w 10086"/>
              <a:gd name="connsiteY3" fmla="*/ 2128 h 10645"/>
              <a:gd name="connsiteX4" fmla="*/ 6402 w 10086"/>
              <a:gd name="connsiteY4" fmla="*/ 8433 h 10645"/>
              <a:gd name="connsiteX5" fmla="*/ 2183 w 10086"/>
              <a:gd name="connsiteY5" fmla="*/ 10536 h 10645"/>
              <a:gd name="connsiteX6" fmla="*/ 52 w 10086"/>
              <a:gd name="connsiteY6" fmla="*/ 5542 h 1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6" h="10645">
                <a:moveTo>
                  <a:pt x="52" y="5542"/>
                </a:moveTo>
                <a:cubicBezTo>
                  <a:pt x="395" y="3852"/>
                  <a:pt x="2820" y="1227"/>
                  <a:pt x="4241" y="395"/>
                </a:cubicBezTo>
                <a:cubicBezTo>
                  <a:pt x="5661" y="-437"/>
                  <a:pt x="7617" y="259"/>
                  <a:pt x="8577" y="548"/>
                </a:cubicBezTo>
                <a:cubicBezTo>
                  <a:pt x="9537" y="837"/>
                  <a:pt x="10362" y="814"/>
                  <a:pt x="10000" y="2128"/>
                </a:cubicBezTo>
                <a:cubicBezTo>
                  <a:pt x="9638" y="3442"/>
                  <a:pt x="7704" y="7032"/>
                  <a:pt x="6402" y="8433"/>
                </a:cubicBezTo>
                <a:cubicBezTo>
                  <a:pt x="5100" y="9834"/>
                  <a:pt x="3241" y="11018"/>
                  <a:pt x="2183" y="10536"/>
                </a:cubicBezTo>
                <a:cubicBezTo>
                  <a:pt x="1125" y="10054"/>
                  <a:pt x="-291" y="7232"/>
                  <a:pt x="52" y="5542"/>
                </a:cubicBezTo>
                <a:close/>
              </a:path>
            </a:pathLst>
          </a:custGeom>
          <a:solidFill>
            <a:srgbClr val="C4D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ru-RU">
              <a:solidFill>
                <a:prstClr val="white"/>
              </a:solidFill>
            </a:endParaRPr>
          </a:p>
        </p:txBody>
      </p:sp>
      <p:sp>
        <p:nvSpPr>
          <p:cNvPr id="3" name="Объект 2">
            <a:extLst>
              <a:ext uri="{FF2B5EF4-FFF2-40B4-BE49-F238E27FC236}">
                <a16:creationId xmlns:a16="http://schemas.microsoft.com/office/drawing/2014/main" id="{0FDFE504-D25C-4EF1-83E2-717ACC15ADD7}"/>
              </a:ext>
            </a:extLst>
          </p:cNvPr>
          <p:cNvSpPr>
            <a:spLocks noGrp="1"/>
          </p:cNvSpPr>
          <p:nvPr>
            <p:ph idx="1"/>
          </p:nvPr>
        </p:nvSpPr>
        <p:spPr>
          <a:xfrm>
            <a:off x="3624943" y="2112947"/>
            <a:ext cx="5318444" cy="435133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50593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Рисунок 5" descr="Изображение выглядит как человек, катается на лыжах&#10;&#10;Автоматически созданное описание">
            <a:extLst>
              <a:ext uri="{FF2B5EF4-FFF2-40B4-BE49-F238E27FC236}">
                <a16:creationId xmlns:a16="http://schemas.microsoft.com/office/drawing/2014/main" id="{A4DD0ED0-EB2E-492A-96B3-D7E000F1E2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0438" y="4077199"/>
            <a:ext cx="5113562" cy="2780804"/>
          </a:xfrm>
          <a:prstGeom prst="rect">
            <a:avLst/>
          </a:prstGeom>
        </p:spPr>
      </p:pic>
    </p:spTree>
    <p:extLst>
      <p:ext uri="{BB962C8B-B14F-4D97-AF65-F5344CB8AC3E}">
        <p14:creationId xmlns:p14="http://schemas.microsoft.com/office/powerpoint/2010/main" val="25435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B1C2B7B-7142-47F9-AF11-2C9EBDC2BC0E}"/>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99054209-3BE7-4368-A9EF-E600887F3399}"/>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C01D74B9-95DE-48D5-9B58-79F99AC57C95}"/>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409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9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F41152-4C68-4D00-AF86-91B0CEECC801}"/>
              </a:ext>
            </a:extLst>
          </p:cNvPr>
          <p:cNvSpPr>
            <a:spLocks noGrp="1"/>
          </p:cNvSpPr>
          <p:nvPr>
            <p:ph type="title"/>
          </p:nvPr>
        </p:nvSpPr>
        <p:spPr>
          <a:xfrm>
            <a:off x="623888" y="1710002"/>
            <a:ext cx="78867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CA9E78C-E6B3-420F-AB20-68BB2A0CFB2F}"/>
              </a:ext>
            </a:extLst>
          </p:cNvPr>
          <p:cNvSpPr>
            <a:spLocks noGrp="1"/>
          </p:cNvSpPr>
          <p:nvPr>
            <p:ph type="body" idx="1"/>
          </p:nvPr>
        </p:nvSpPr>
        <p:spPr>
          <a:xfrm>
            <a:off x="623888" y="4589719"/>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0AA42B-6821-40D1-87E4-85525481E328}"/>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84DA0864-7692-4562-8E27-D5BF4199A9AE}"/>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61762803-F3E9-4358-BF9C-9D900299FB25}"/>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2855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212CDC-EF1F-49E1-AAFA-51AE3F772DE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9145883-C223-4357-8EAB-6E2FB5C12FF9}"/>
              </a:ext>
            </a:extLst>
          </p:cNvPr>
          <p:cNvSpPr>
            <a:spLocks noGrp="1"/>
          </p:cNvSpPr>
          <p:nvPr>
            <p:ph sz="half" idx="1"/>
          </p:nvPr>
        </p:nvSpPr>
        <p:spPr>
          <a:xfrm>
            <a:off x="6286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EE12D9F-3544-4F7D-B895-5A141FF09E9C}"/>
              </a:ext>
            </a:extLst>
          </p:cNvPr>
          <p:cNvSpPr>
            <a:spLocks noGrp="1"/>
          </p:cNvSpPr>
          <p:nvPr>
            <p:ph sz="half" idx="2"/>
          </p:nvPr>
        </p:nvSpPr>
        <p:spPr>
          <a:xfrm>
            <a:off x="4629150" y="1825625"/>
            <a:ext cx="38862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45AC944-3F9B-4171-B94F-8099564236C3}"/>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AFC8BBA4-3561-4386-B297-85B000CB0EBB}"/>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B8F86D95-1EF4-4D86-8C24-26D6CB84C684}"/>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3241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1E40CC-2DEF-492D-8BD7-0AB04A53B5CE}"/>
              </a:ext>
            </a:extLst>
          </p:cNvPr>
          <p:cNvSpPr>
            <a:spLocks noGrp="1"/>
          </p:cNvSpPr>
          <p:nvPr>
            <p:ph type="title"/>
          </p:nvPr>
        </p:nvSpPr>
        <p:spPr>
          <a:xfrm>
            <a:off x="629841" y="365129"/>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215BD96-B477-40AD-B52D-704AF96CD5C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6EC4CE4-584C-4A80-9BA6-81710A9A3855}"/>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07D77F5-BC67-4395-B0FE-786C5A9A836E}"/>
              </a:ext>
            </a:extLst>
          </p:cNvPr>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7CCD36F-50A3-4879-9A16-CBC0BFAFD2D7}"/>
              </a:ext>
            </a:extLst>
          </p:cNvPr>
          <p:cNvSpPr>
            <a:spLocks noGrp="1"/>
          </p:cNvSpPr>
          <p:nvPr>
            <p:ph sz="quarter" idx="4"/>
          </p:nvPr>
        </p:nvSpPr>
        <p:spPr>
          <a:xfrm>
            <a:off x="4629157"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C11ED1A-D852-44D1-B814-8E782F8BA766}"/>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FF88F2A8-C2E9-4969-9E9A-D14AB805D2E7}"/>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0A6B4217-CB1E-425F-BBAF-FEBE1FCD275D}"/>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51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82FE4-32C6-4F9A-A230-D5D65B90A18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3C670A2-7899-49D4-9F67-0EDBA803D029}"/>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1D9A588C-A8E1-4E2D-BA65-82D6C5E99ABF}"/>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68F747C-8840-4300-B4A0-F9000DE9F361}"/>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2661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E5618C-67AC-4E53-B57E-463193B848B1}"/>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493BAF7-0882-4463-B233-5A8B52593B89}"/>
              </a:ext>
            </a:extLst>
          </p:cNvPr>
          <p:cNvSpPr>
            <a:spLocks noGrp="1"/>
          </p:cNvSpPr>
          <p:nvPr>
            <p:ph idx="1"/>
          </p:nvPr>
        </p:nvSpPr>
        <p:spPr>
          <a:xfrm>
            <a:off x="3887391" y="98768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BB4B30EB-BEC5-4F8D-8508-276675531CD5}"/>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C870581-0A58-4EA4-96A0-1107B6F75061}"/>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A018C6F3-CB0A-45C1-899D-64B3D5BC6D2F}"/>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FD67379B-76C9-4B87-AF63-7A2BA6D63449}"/>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3442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9CFF00-224A-4E89-88F7-48731CC35F01}"/>
              </a:ext>
            </a:extLst>
          </p:cNvPr>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622DE6D-4696-4FC2-8BE9-0ECDAC086EEB}"/>
              </a:ext>
            </a:extLst>
          </p:cNvPr>
          <p:cNvSpPr>
            <a:spLocks noGrp="1"/>
          </p:cNvSpPr>
          <p:nvPr>
            <p:ph type="pic" idx="1"/>
          </p:nvPr>
        </p:nvSpPr>
        <p:spPr>
          <a:xfrm>
            <a:off x="3887391" y="98768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A7E5505-8404-4DC0-B245-5924C64F5F6D}"/>
              </a:ext>
            </a:extLst>
          </p:cNvPr>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15546A1-DAF6-4219-82D9-72CE8DF62863}"/>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B2B1E86D-CC23-4496-9046-E6DFD7781DEC}"/>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181CE338-46D3-4F0E-8307-C8E839EF52C8}"/>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733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A84133-19A6-41AC-98EA-1E9A49FCD5C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CBF3CEA-05A3-41C7-B7B9-F6F09F9273C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B3CB37-107D-45E7-9627-EAD42509C7E2}"/>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152E880-2D88-4C29-927A-491D1C44516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A4C551D2-6D8A-4577-B662-B97B4D4449E9}"/>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212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4059608-F023-4347-BE89-BA872A106A54}"/>
              </a:ext>
            </a:extLst>
          </p:cNvPr>
          <p:cNvSpPr>
            <a:spLocks noGrp="1"/>
          </p:cNvSpPr>
          <p:nvPr>
            <p:ph type="title" orient="vert"/>
          </p:nvPr>
        </p:nvSpPr>
        <p:spPr>
          <a:xfrm>
            <a:off x="6543676" y="365387"/>
            <a:ext cx="1971675" cy="5811839"/>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D876AFF-6ACF-43A8-A68E-F3A58C560946}"/>
              </a:ext>
            </a:extLst>
          </p:cNvPr>
          <p:cNvSpPr>
            <a:spLocks noGrp="1"/>
          </p:cNvSpPr>
          <p:nvPr>
            <p:ph type="body" orient="vert" idx="1"/>
          </p:nvPr>
        </p:nvSpPr>
        <p:spPr>
          <a:xfrm>
            <a:off x="628664" y="365387"/>
            <a:ext cx="5800725" cy="581183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E926CE7-850E-49BC-90B4-8F92719EAAAF}"/>
              </a:ext>
            </a:extLst>
          </p:cNvPr>
          <p:cNvSpPr>
            <a:spLocks noGrp="1"/>
          </p:cNvSpPr>
          <p:nvPr>
            <p:ph type="dt" sz="half" idx="10"/>
          </p:nvPr>
        </p:nvSpPr>
        <p:spPr/>
        <p:txBody>
          <a:bodyPr/>
          <a:lstStyle/>
          <a:p>
            <a:fld id="{68F46F94-6A76-4546-AB4E-8591D96FEACB}" type="datetimeFigureOut">
              <a:rPr lang="ru-RU" smtClean="0">
                <a:solidFill>
                  <a:prstClr val="black">
                    <a:tint val="75000"/>
                  </a:prstClr>
                </a:solidFill>
              </a:rPr>
              <a:pPr/>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2A7AC25D-C3FA-4ED3-B5DE-77FAF715957C}"/>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3C37F5C-3A15-48EC-943C-B1D0C86772D8}"/>
              </a:ext>
            </a:extLst>
          </p:cNvPr>
          <p:cNvSpPr>
            <a:spLocks noGrp="1"/>
          </p:cNvSpPr>
          <p:nvPr>
            <p:ph type="sldNum" sz="quarter" idx="12"/>
          </p:nvPr>
        </p:nvSpPr>
        <p:spPr/>
        <p:txBody>
          <a:bodyPr/>
          <a:lstStyle/>
          <a:p>
            <a:fld id="{DC1C5A66-5B41-48C7-9F9E-806A7D2587C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70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5728796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37547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60"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6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hyperlink" Target="https://presentation-creation.ru/" TargetMode="Externa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4.png"/><Relationship Id="rId2" Type="http://schemas.openxmlformats.org/officeDocument/2006/relationships/slideLayout" Target="../slideLayouts/slideLayout31.xml"/><Relationship Id="rId16" Type="http://schemas.openxmlformats.org/officeDocument/2006/relationships/hyperlink" Target="https://presentation-creation.ru/" TargetMode="Externa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hyperlink" Target="https://presentation-creation.ru/" TargetMode="Externa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5.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4.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61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10/24/2022</a:t>
            </a:fld>
            <a:endParaRPr lang="en-US"/>
          </a:p>
        </p:txBody>
      </p:sp>
      <p:sp>
        <p:nvSpPr>
          <p:cNvPr id="5" name="Footer Placeholder 4"/>
          <p:cNvSpPr>
            <a:spLocks noGrp="1"/>
          </p:cNvSpPr>
          <p:nvPr>
            <p:ph type="ftr" sz="quarter" idx="3"/>
          </p:nvPr>
        </p:nvSpPr>
        <p:spPr>
          <a:xfrm>
            <a:off x="3124200" y="635661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61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3F097B-DB91-4A3D-BBE2-0527D893722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2BC59C2-76F8-47C8-B192-E3EB630BAE8D}"/>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F1B5A6-812C-4F0E-A9CB-2A88D278EE93}"/>
              </a:ext>
            </a:extLst>
          </p:cNvPr>
          <p:cNvSpPr>
            <a:spLocks noGrp="1"/>
          </p:cNvSpPr>
          <p:nvPr>
            <p:ph type="dt" sz="half" idx="2"/>
          </p:nvPr>
        </p:nvSpPr>
        <p:spPr>
          <a:xfrm>
            <a:off x="628650" y="635661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68F46F94-6A76-4546-AB4E-8591D96FEACB}" type="datetimeFigureOut">
              <a:rPr lang="ru-RU" smtClean="0">
                <a:solidFill>
                  <a:prstClr val="black">
                    <a:tint val="75000"/>
                  </a:prstClr>
                </a:solidFill>
              </a:rPr>
              <a:pPr latinLnBrk="0"/>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7D50E00-61C0-4B29-B7D8-FC936E63EAAB}"/>
              </a:ext>
            </a:extLst>
          </p:cNvPr>
          <p:cNvSpPr>
            <a:spLocks noGrp="1"/>
          </p:cNvSpPr>
          <p:nvPr>
            <p:ph type="ftr" sz="quarter" idx="3"/>
          </p:nvPr>
        </p:nvSpPr>
        <p:spPr>
          <a:xfrm>
            <a:off x="3028950" y="635661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5B8AB7E-74FF-4748-81E1-8481B38CAE4E}"/>
              </a:ext>
            </a:extLst>
          </p:cNvPr>
          <p:cNvSpPr>
            <a:spLocks noGrp="1"/>
          </p:cNvSpPr>
          <p:nvPr>
            <p:ph type="sldNum" sz="quarter" idx="4"/>
          </p:nvPr>
        </p:nvSpPr>
        <p:spPr>
          <a:xfrm>
            <a:off x="6457950" y="635661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DC1C5A66-5B41-48C7-9F9E-806A7D2587CC}" type="slidenum">
              <a:rPr lang="ru-RU" smtClean="0">
                <a:solidFill>
                  <a:prstClr val="black">
                    <a:tint val="75000"/>
                  </a:prstClr>
                </a:solidFill>
              </a:rPr>
              <a:pPr latinLnBrk="0"/>
              <a:t>‹#›</a:t>
            </a:fld>
            <a:endParaRPr lang="ru-RU">
              <a:solidFill>
                <a:prstClr val="black">
                  <a:tint val="75000"/>
                </a:prstClr>
              </a:solidFill>
            </a:endParaRPr>
          </a:p>
        </p:txBody>
      </p:sp>
      <p:pic>
        <p:nvPicPr>
          <p:cNvPr id="7" name="Рисунок 6">
            <a:hlinkClick r:id="rId16"/>
            <a:extLst>
              <a:ext uri="{FF2B5EF4-FFF2-40B4-BE49-F238E27FC236}">
                <a16:creationId xmlns:a16="http://schemas.microsoft.com/office/drawing/2014/main" id="{2A6D8B76-6E1C-4995-A072-EAA7935A06C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15516" y="46111"/>
            <a:ext cx="568322" cy="757763"/>
          </a:xfrm>
          <a:prstGeom prst="rect">
            <a:avLst/>
          </a:prstGeom>
        </p:spPr>
      </p:pic>
    </p:spTree>
    <p:extLst>
      <p:ext uri="{BB962C8B-B14F-4D97-AF65-F5344CB8AC3E}">
        <p14:creationId xmlns:p14="http://schemas.microsoft.com/office/powerpoint/2010/main" val="29066131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3F097B-DB91-4A3D-BBE2-0527D893722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2BC59C2-76F8-47C8-B192-E3EB630BAE8D}"/>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F1B5A6-812C-4F0E-A9CB-2A88D278EE93}"/>
              </a:ext>
            </a:extLst>
          </p:cNvPr>
          <p:cNvSpPr>
            <a:spLocks noGrp="1"/>
          </p:cNvSpPr>
          <p:nvPr>
            <p:ph type="dt" sz="half" idx="2"/>
          </p:nvPr>
        </p:nvSpPr>
        <p:spPr>
          <a:xfrm>
            <a:off x="628650" y="635661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68F46F94-6A76-4546-AB4E-8591D96FEACB}" type="datetimeFigureOut">
              <a:rPr lang="ru-RU" smtClean="0">
                <a:solidFill>
                  <a:prstClr val="black">
                    <a:tint val="75000"/>
                  </a:prstClr>
                </a:solidFill>
              </a:rPr>
              <a:pPr latinLnBrk="0"/>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7D50E00-61C0-4B29-B7D8-FC936E63EAAB}"/>
              </a:ext>
            </a:extLst>
          </p:cNvPr>
          <p:cNvSpPr>
            <a:spLocks noGrp="1"/>
          </p:cNvSpPr>
          <p:nvPr>
            <p:ph type="ftr" sz="quarter" idx="3"/>
          </p:nvPr>
        </p:nvSpPr>
        <p:spPr>
          <a:xfrm>
            <a:off x="3028950" y="635661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5B8AB7E-74FF-4748-81E1-8481B38CAE4E}"/>
              </a:ext>
            </a:extLst>
          </p:cNvPr>
          <p:cNvSpPr>
            <a:spLocks noGrp="1"/>
          </p:cNvSpPr>
          <p:nvPr>
            <p:ph type="sldNum" sz="quarter" idx="4"/>
          </p:nvPr>
        </p:nvSpPr>
        <p:spPr>
          <a:xfrm>
            <a:off x="6457950" y="635661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DC1C5A66-5B41-48C7-9F9E-806A7D2587CC}" type="slidenum">
              <a:rPr lang="ru-RU" smtClean="0">
                <a:solidFill>
                  <a:prstClr val="black">
                    <a:tint val="75000"/>
                  </a:prstClr>
                </a:solidFill>
              </a:rPr>
              <a:pPr latinLnBrk="0"/>
              <a:t>‹#›</a:t>
            </a:fld>
            <a:endParaRPr lang="ru-RU">
              <a:solidFill>
                <a:prstClr val="black">
                  <a:tint val="75000"/>
                </a:prstClr>
              </a:solidFill>
            </a:endParaRPr>
          </a:p>
        </p:txBody>
      </p:sp>
      <p:pic>
        <p:nvPicPr>
          <p:cNvPr id="7" name="Рисунок 6">
            <a:hlinkClick r:id="rId16"/>
            <a:extLst>
              <a:ext uri="{FF2B5EF4-FFF2-40B4-BE49-F238E27FC236}">
                <a16:creationId xmlns:a16="http://schemas.microsoft.com/office/drawing/2014/main" id="{2A6D8B76-6E1C-4995-A072-EAA7935A06C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215516" y="46111"/>
            <a:ext cx="568322" cy="757763"/>
          </a:xfrm>
          <a:prstGeom prst="rect">
            <a:avLst/>
          </a:prstGeom>
        </p:spPr>
      </p:pic>
    </p:spTree>
    <p:extLst>
      <p:ext uri="{BB962C8B-B14F-4D97-AF65-F5344CB8AC3E}">
        <p14:creationId xmlns:p14="http://schemas.microsoft.com/office/powerpoint/2010/main" val="36313267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3F097B-DB91-4A3D-BBE2-0527D893722E}"/>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2BC59C2-76F8-47C8-B192-E3EB630BAE8D}"/>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5F1B5A6-812C-4F0E-A9CB-2A88D278EE93}"/>
              </a:ext>
            </a:extLst>
          </p:cNvPr>
          <p:cNvSpPr>
            <a:spLocks noGrp="1"/>
          </p:cNvSpPr>
          <p:nvPr>
            <p:ph type="dt" sz="half" idx="2"/>
          </p:nvPr>
        </p:nvSpPr>
        <p:spPr>
          <a:xfrm>
            <a:off x="628650" y="635660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atinLnBrk="0"/>
            <a:fld id="{68F46F94-6A76-4546-AB4E-8591D96FEACB}" type="datetimeFigureOut">
              <a:rPr lang="ru-RU" smtClean="0">
                <a:solidFill>
                  <a:prstClr val="black">
                    <a:tint val="75000"/>
                  </a:prstClr>
                </a:solidFill>
              </a:rPr>
              <a:pPr latinLnBrk="0"/>
              <a:t>24.10.2022</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17D50E00-61C0-4B29-B7D8-FC936E63EAAB}"/>
              </a:ext>
            </a:extLst>
          </p:cNvPr>
          <p:cNvSpPr>
            <a:spLocks noGrp="1"/>
          </p:cNvSpPr>
          <p:nvPr>
            <p:ph type="ftr" sz="quarter" idx="3"/>
          </p:nvPr>
        </p:nvSpPr>
        <p:spPr>
          <a:xfrm>
            <a:off x="3028950" y="635660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atinLnBrk="0"/>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25B8AB7E-74FF-4748-81E1-8481B38CAE4E}"/>
              </a:ext>
            </a:extLst>
          </p:cNvPr>
          <p:cNvSpPr>
            <a:spLocks noGrp="1"/>
          </p:cNvSpPr>
          <p:nvPr>
            <p:ph type="sldNum" sz="quarter" idx="4"/>
          </p:nvPr>
        </p:nvSpPr>
        <p:spPr>
          <a:xfrm>
            <a:off x="6457950" y="635660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atinLnBrk="0"/>
            <a:fld id="{DC1C5A66-5B41-48C7-9F9E-806A7D2587CC}" type="slidenum">
              <a:rPr lang="ru-RU" smtClean="0">
                <a:solidFill>
                  <a:prstClr val="black">
                    <a:tint val="75000"/>
                  </a:prstClr>
                </a:solidFill>
              </a:rPr>
              <a:pPr latinLnBrk="0"/>
              <a:t>‹#›</a:t>
            </a:fld>
            <a:endParaRPr lang="ru-RU">
              <a:solidFill>
                <a:prstClr val="black">
                  <a:tint val="75000"/>
                </a:prstClr>
              </a:solidFill>
            </a:endParaRPr>
          </a:p>
        </p:txBody>
      </p:sp>
      <p:pic>
        <p:nvPicPr>
          <p:cNvPr id="7" name="Рисунок 6">
            <a:hlinkClick r:id="rId18"/>
            <a:extLst>
              <a:ext uri="{FF2B5EF4-FFF2-40B4-BE49-F238E27FC236}">
                <a16:creationId xmlns:a16="http://schemas.microsoft.com/office/drawing/2014/main" id="{2A6D8B76-6E1C-4995-A072-EAA7935A06C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15516" y="46111"/>
            <a:ext cx="568322" cy="757763"/>
          </a:xfrm>
          <a:prstGeom prst="rect">
            <a:avLst/>
          </a:prstGeom>
        </p:spPr>
      </p:pic>
    </p:spTree>
    <p:extLst>
      <p:ext uri="{BB962C8B-B14F-4D97-AF65-F5344CB8AC3E}">
        <p14:creationId xmlns:p14="http://schemas.microsoft.com/office/powerpoint/2010/main" val="1032241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4086" r:id="rId15"/>
    <p:sldLayoutId id="214748408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6.svg"/><Relationship Id="rId7" Type="http://schemas.openxmlformats.org/officeDocument/2006/relationships/diagramQuickStyle" Target="../diagrams/quickStyle2.xml"/><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mon.gov.ua/ua/osvita/zagalna-serednya-osvita/nova-ukrayinska-shkola/derzhavnij-standart-bazovoyi-serednoyi-osviti" TargetMode="External"/><Relationship Id="rId9" Type="http://schemas.microsoft.com/office/2007/relationships/diagramDrawing" Target="../diagrams/drawing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jpg"/><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5.xml"/><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hyperlink" Target="https://lib.imzo.gov.ua/vibr-pdruchnikv-5-klas-2021---2022-roki/konkursniy-vdbr/" TargetMode="External"/><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99" y="764704"/>
            <a:ext cx="6840000" cy="4789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84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435"/>
          <a:stretch/>
        </p:blipFill>
        <p:spPr bwMode="auto">
          <a:xfrm>
            <a:off x="899592" y="1412776"/>
            <a:ext cx="677965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6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9" name="Google Shape;419;p32">
            <a:extLst>
              <a:ext uri="{FF2B5EF4-FFF2-40B4-BE49-F238E27FC236}">
                <a16:creationId xmlns:a16="http://schemas.microsoft.com/office/drawing/2014/main" id="{4B599517-0246-44E4-90B5-7AE444F3DCF4}"/>
              </a:ext>
            </a:extLst>
          </p:cNvPr>
          <p:cNvPicPr preferRelativeResize="0"/>
          <p:nvPr/>
        </p:nvPicPr>
        <p:blipFill rotWithShape="1">
          <a:blip r:embed="rId3">
            <a:alphaModFix/>
          </a:blip>
          <a:srcRect l="18820" r="18820"/>
          <a:stretch/>
        </p:blipFill>
        <p:spPr>
          <a:xfrm>
            <a:off x="0" y="-99392"/>
            <a:ext cx="9144000" cy="6957392"/>
          </a:xfrm>
          <a:prstGeom prst="rect">
            <a:avLst/>
          </a:prstGeom>
          <a:noFill/>
          <a:ln>
            <a:noFill/>
          </a:ln>
        </p:spPr>
      </p:pic>
      <p:pic>
        <p:nvPicPr>
          <p:cNvPr id="10" name="Рисунок 9">
            <a:extLst>
              <a:ext uri="{FF2B5EF4-FFF2-40B4-BE49-F238E27FC236}">
                <a16:creationId xmlns:a16="http://schemas.microsoft.com/office/drawing/2014/main" id="{2E7A67C2-1B1C-4582-8733-4A9F99352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1"/>
            <a:ext cx="4047119" cy="3653754"/>
          </a:xfrm>
          <a:prstGeom prst="rect">
            <a:avLst/>
          </a:prstGeom>
        </p:spPr>
      </p:pic>
      <p:sp>
        <p:nvSpPr>
          <p:cNvPr id="3" name="TextBox 2">
            <a:extLst>
              <a:ext uri="{FF2B5EF4-FFF2-40B4-BE49-F238E27FC236}">
                <a16:creationId xmlns:a16="http://schemas.microsoft.com/office/drawing/2014/main" id="{572439BA-A88F-427D-9C83-6593029A1AF0}"/>
              </a:ext>
            </a:extLst>
          </p:cNvPr>
          <p:cNvSpPr txBox="1"/>
          <p:nvPr/>
        </p:nvSpPr>
        <p:spPr>
          <a:xfrm>
            <a:off x="978" y="4365104"/>
            <a:ext cx="8304133" cy="2308324"/>
          </a:xfrm>
          <a:prstGeom prst="rect">
            <a:avLst/>
          </a:prstGeom>
          <a:noFill/>
        </p:spPr>
        <p:txBody>
          <a:bodyPr wrap="none" rtlCol="0">
            <a:spAutoFit/>
          </a:bodyPr>
          <a:lstStyle/>
          <a:p>
            <a:pPr algn="ctr"/>
            <a:r>
              <a:rPr lang="uk-UA" sz="3600" b="1" dirty="0">
                <a:solidFill>
                  <a:srgbClr val="FFFF00"/>
                </a:solidFill>
                <a:latin typeface="Times New Roman" panose="02020603050405020304" pitchFamily="18" charset="0"/>
                <a:cs typeface="Times New Roman" panose="02020603050405020304" pitchFamily="18" charset="0"/>
              </a:rPr>
              <a:t>ФАХОВИЙ МОДУЛЬ </a:t>
            </a:r>
          </a:p>
          <a:p>
            <a:pPr algn="ctr"/>
            <a:r>
              <a:rPr lang="uk-UA" sz="3600" b="1" dirty="0">
                <a:solidFill>
                  <a:srgbClr val="FFFF00"/>
                </a:solidFill>
                <a:latin typeface="Times New Roman" panose="02020603050405020304" pitchFamily="18" charset="0"/>
                <a:cs typeface="Times New Roman" panose="02020603050405020304" pitchFamily="18" charset="0"/>
              </a:rPr>
              <a:t>ДЛЯ ВЧИТЕЛІВ </a:t>
            </a:r>
          </a:p>
          <a:p>
            <a:pPr algn="ctr"/>
            <a:r>
              <a:rPr lang="uk-UA" sz="3600" b="1" dirty="0">
                <a:solidFill>
                  <a:srgbClr val="FFFF00"/>
                </a:solidFill>
                <a:latin typeface="Times New Roman" panose="02020603050405020304" pitchFamily="18" charset="0"/>
                <a:cs typeface="Times New Roman" panose="02020603050405020304" pitchFamily="18" charset="0"/>
              </a:rPr>
              <a:t>ІНТЕГРОВАНИХ КУРСІВ</a:t>
            </a:r>
          </a:p>
          <a:p>
            <a:pPr algn="ctr"/>
            <a:r>
              <a:rPr lang="uk-UA" sz="3600" b="1" dirty="0">
                <a:solidFill>
                  <a:srgbClr val="FFFF00"/>
                </a:solidFill>
                <a:latin typeface="Times New Roman" panose="02020603050405020304" pitchFamily="18" charset="0"/>
                <a:cs typeface="Times New Roman" panose="02020603050405020304" pitchFamily="18" charset="0"/>
              </a:rPr>
              <a:t>ПРИРОДНИЧОЇ ОСВІТНЬОЇ ГАЛУЗІ</a:t>
            </a:r>
            <a:endParaRPr lang="ru-RU" sz="36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8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3" name="Заголовок 2">
            <a:extLst>
              <a:ext uri="{FF2B5EF4-FFF2-40B4-BE49-F238E27FC236}">
                <a16:creationId xmlns:a16="http://schemas.microsoft.com/office/drawing/2014/main" id="{E67F9BA7-28D2-4D27-8D82-B55CD5A70613}"/>
              </a:ext>
            </a:extLst>
          </p:cNvPr>
          <p:cNvSpPr>
            <a:spLocks noGrp="1"/>
          </p:cNvSpPr>
          <p:nvPr>
            <p:ph type="title"/>
          </p:nvPr>
        </p:nvSpPr>
        <p:spPr>
          <a:xfrm>
            <a:off x="2350309" y="405716"/>
            <a:ext cx="2808312" cy="1244379"/>
          </a:xfrm>
        </p:spPr>
        <p:txBody>
          <a:bodyPr>
            <a:normAutofit fontScale="90000"/>
          </a:bodyPr>
          <a:lstStyle/>
          <a:p>
            <a:pPr algn="ctr"/>
            <a:br>
              <a:rPr lang="uk-UA" sz="3600" dirty="0"/>
            </a:br>
            <a:r>
              <a:rPr lang="uk-UA" sz="4000" b="1" dirty="0">
                <a:solidFill>
                  <a:schemeClr val="accent6">
                    <a:lumMod val="75000"/>
                  </a:schemeClr>
                </a:solidFill>
              </a:rPr>
              <a:t>Моніторинг присутності </a:t>
            </a:r>
            <a:br>
              <a:rPr lang="uk-UA" sz="3600" dirty="0"/>
            </a:br>
            <a:endParaRPr lang="uk-UA" sz="3600" dirty="0"/>
          </a:p>
        </p:txBody>
      </p:sp>
      <p:pic>
        <p:nvPicPr>
          <p:cNvPr id="11" name="Рисунок 10">
            <a:extLst>
              <a:ext uri="{FF2B5EF4-FFF2-40B4-BE49-F238E27FC236}">
                <a16:creationId xmlns:a16="http://schemas.microsoft.com/office/drawing/2014/main" id="{190E1255-0E3B-4206-8FBA-1C4A89E62FAE}"/>
              </a:ext>
            </a:extLst>
          </p:cNvPr>
          <p:cNvPicPr>
            <a:picLocks noChangeAspect="1"/>
          </p:cNvPicPr>
          <p:nvPr/>
        </p:nvPicPr>
        <p:blipFill>
          <a:blip r:embed="rId3"/>
          <a:stretch>
            <a:fillRect/>
          </a:stretch>
        </p:blipFill>
        <p:spPr>
          <a:xfrm>
            <a:off x="5158621" y="0"/>
            <a:ext cx="3875309" cy="2583539"/>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4" y="193328"/>
            <a:ext cx="1984306" cy="1669156"/>
          </a:xfrm>
          <a:prstGeom prst="rect">
            <a:avLst/>
          </a:prstGeom>
        </p:spPr>
      </p:pic>
      <p:pic>
        <p:nvPicPr>
          <p:cNvPr id="5" name="Google Shape;189;p22"/>
          <p:cNvPicPr preferRelativeResize="0"/>
          <p:nvPr/>
        </p:nvPicPr>
        <p:blipFill rotWithShape="1">
          <a:blip r:embed="rId5">
            <a:alphaModFix/>
          </a:blip>
          <a:srcRect/>
          <a:stretch/>
        </p:blipFill>
        <p:spPr>
          <a:xfrm>
            <a:off x="13944" y="2085118"/>
            <a:ext cx="2011093" cy="4742917"/>
          </a:xfrm>
          <a:prstGeom prst="rect">
            <a:avLst/>
          </a:prstGeom>
          <a:noFill/>
          <a:ln>
            <a:noFill/>
          </a:ln>
        </p:spPr>
      </p:pic>
      <p:sp>
        <p:nvSpPr>
          <p:cNvPr id="6" name="Google Shape;186;p22"/>
          <p:cNvSpPr txBox="1">
            <a:spLocks/>
          </p:cNvSpPr>
          <p:nvPr/>
        </p:nvSpPr>
        <p:spPr>
          <a:xfrm>
            <a:off x="2047184" y="2085118"/>
            <a:ext cx="4352699" cy="714863"/>
          </a:xfrm>
          <a:prstGeom prst="rect">
            <a:avLst/>
          </a:prstGeom>
          <a:solidFill>
            <a:srgbClr val="2E75B5"/>
          </a:solidFill>
          <a:ln>
            <a:noFill/>
          </a:ln>
        </p:spPr>
        <p:txBody>
          <a:bodyPr spcFirstLastPara="1" vert="horz" wrap="square" lIns="51413" tIns="25706" rIns="51413" bIns="25706" numCol="1" anchor="ctr" anchorCtr="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FFFFF"/>
              </a:buClr>
              <a:buSzPts val="3000"/>
            </a:pPr>
            <a:r>
              <a:rPr lang="ru-RU" sz="2250" b="1" dirty="0" err="1">
                <a:solidFill>
                  <a:srgbClr val="FFFFFF"/>
                </a:solidFill>
                <a:latin typeface="Comfortaa"/>
                <a:ea typeface="Comfortaa"/>
                <a:cs typeface="Comfortaa"/>
                <a:sym typeface="Comfortaa"/>
              </a:rPr>
              <a:t>Що</a:t>
            </a:r>
            <a:r>
              <a:rPr lang="ru-RU" sz="2250" b="1" dirty="0">
                <a:solidFill>
                  <a:srgbClr val="FFFFFF"/>
                </a:solidFill>
                <a:latin typeface="Comfortaa"/>
                <a:ea typeface="Comfortaa"/>
                <a:cs typeface="Comfortaa"/>
                <a:sym typeface="Comfortaa"/>
              </a:rPr>
              <a:t> нам </a:t>
            </a:r>
            <a:r>
              <a:rPr lang="ru-RU" sz="2250" b="1" dirty="0" err="1">
                <a:solidFill>
                  <a:srgbClr val="FFFFFF"/>
                </a:solidFill>
                <a:latin typeface="Comfortaa"/>
                <a:ea typeface="Comfortaa"/>
                <a:cs typeface="Comfortaa"/>
                <a:sym typeface="Comfortaa"/>
              </a:rPr>
              <a:t>важливо</a:t>
            </a:r>
            <a:r>
              <a:rPr lang="ru-RU" sz="2250" b="1" dirty="0">
                <a:solidFill>
                  <a:srgbClr val="FFFFFF"/>
                </a:solidFill>
                <a:latin typeface="Comfortaa"/>
                <a:ea typeface="Comfortaa"/>
                <a:cs typeface="Comfortaa"/>
                <a:sym typeface="Comfortaa"/>
              </a:rPr>
              <a:t> для </a:t>
            </a:r>
          </a:p>
          <a:p>
            <a:pPr algn="ctr">
              <a:buClr>
                <a:srgbClr val="FFFFFF"/>
              </a:buClr>
              <a:buSzPts val="3000"/>
            </a:pPr>
            <a:r>
              <a:rPr lang="ru-RU" sz="2250" b="1" dirty="0" err="1">
                <a:solidFill>
                  <a:srgbClr val="FFFFFF"/>
                </a:solidFill>
                <a:latin typeface="Comfortaa"/>
                <a:ea typeface="Comfortaa"/>
                <a:cs typeface="Comfortaa"/>
                <a:sym typeface="Comfortaa"/>
              </a:rPr>
              <a:t>комфортної</a:t>
            </a:r>
            <a:r>
              <a:rPr lang="ru-RU" sz="2250" b="1" dirty="0">
                <a:solidFill>
                  <a:srgbClr val="FFFFFF"/>
                </a:solidFill>
                <a:latin typeface="Comfortaa"/>
                <a:ea typeface="Comfortaa"/>
                <a:cs typeface="Comfortaa"/>
                <a:sym typeface="Comfortaa"/>
              </a:rPr>
              <a:t> </a:t>
            </a:r>
            <a:r>
              <a:rPr lang="ru-RU" sz="2250" b="1" dirty="0" err="1">
                <a:solidFill>
                  <a:srgbClr val="FFFFFF"/>
                </a:solidFill>
                <a:latin typeface="Comfortaa"/>
                <a:ea typeface="Comfortaa"/>
                <a:cs typeface="Comfortaa"/>
                <a:sym typeface="Comfortaa"/>
              </a:rPr>
              <a:t>роботи</a:t>
            </a:r>
            <a:r>
              <a:rPr lang="ru-RU" sz="2250" b="1" dirty="0">
                <a:solidFill>
                  <a:srgbClr val="FFFFFF"/>
                </a:solidFill>
                <a:latin typeface="Comfortaa"/>
                <a:ea typeface="Comfortaa"/>
                <a:cs typeface="Comfortaa"/>
                <a:sym typeface="Comfortaa"/>
              </a:rPr>
              <a:t> онлайн?</a:t>
            </a:r>
          </a:p>
        </p:txBody>
      </p:sp>
      <p:sp>
        <p:nvSpPr>
          <p:cNvPr id="7" name="Google Shape;187;p22"/>
          <p:cNvSpPr txBox="1">
            <a:spLocks noGrp="1"/>
          </p:cNvSpPr>
          <p:nvPr>
            <p:ph type="body" idx="1"/>
          </p:nvPr>
        </p:nvSpPr>
        <p:spPr>
          <a:xfrm>
            <a:off x="2059513" y="2807375"/>
            <a:ext cx="7024010" cy="3933993"/>
          </a:xfrm>
          <a:prstGeom prst="rect">
            <a:avLst/>
          </a:prstGeom>
          <a:noFill/>
          <a:ln>
            <a:noFill/>
          </a:ln>
        </p:spPr>
        <p:txBody>
          <a:bodyPr spcFirstLastPara="1" vert="horz" wrap="square" lIns="51413" tIns="25706" rIns="51413" bIns="25706" numCol="1" anchor="t" anchorCtr="0" compatLnSpc="1">
            <a:prstTxWarp prst="textNoShape">
              <a:avLst/>
            </a:prstTxWarp>
            <a:noAutofit/>
          </a:bodyPr>
          <a:lstStyle/>
          <a:p>
            <a:pPr marL="171450" indent="-171450">
              <a:spcBef>
                <a:spcPts val="281"/>
              </a:spcBef>
              <a:buClr>
                <a:schemeClr val="accent5"/>
              </a:buClr>
              <a:buSzPts val="2025"/>
              <a:buFont typeface="Comfortaa"/>
              <a:buChar char="●"/>
            </a:pPr>
            <a:r>
              <a:rPr lang="uk-UA" sz="1875" dirty="0">
                <a:latin typeface="Comfortaa"/>
                <a:ea typeface="Comfortaa"/>
                <a:cs typeface="Comfortaa"/>
                <a:sym typeface="Comfortaa"/>
              </a:rPr>
              <a:t>Тримайте </a:t>
            </a:r>
            <a:r>
              <a:rPr lang="uk-UA" sz="1875" b="1" dirty="0">
                <a:latin typeface="Comfortaa"/>
                <a:ea typeface="Comfortaa"/>
                <a:cs typeface="Comfortaa"/>
                <a:sym typeface="Comfortaa"/>
              </a:rPr>
              <a:t>мікрофон </a:t>
            </a:r>
            <a:r>
              <a:rPr lang="uk-UA" sz="1875" dirty="0">
                <a:latin typeface="Comfortaa"/>
                <a:ea typeface="Comfortaa"/>
                <a:cs typeface="Comfortaa"/>
                <a:sym typeface="Comfortaa"/>
              </a:rPr>
              <a:t>вимкненим, а </a:t>
            </a:r>
            <a:r>
              <a:rPr lang="uk-UA" sz="1875" b="1" dirty="0">
                <a:latin typeface="Comfortaa"/>
                <a:ea typeface="Comfortaa"/>
                <a:cs typeface="Comfortaa"/>
                <a:sym typeface="Comfortaa"/>
              </a:rPr>
              <a:t>камеру</a:t>
            </a:r>
            <a:r>
              <a:rPr lang="uk-UA" sz="1875" dirty="0">
                <a:latin typeface="Comfortaa"/>
                <a:ea typeface="Comfortaa"/>
                <a:cs typeface="Comfortaa"/>
                <a:sym typeface="Comfortaa"/>
              </a:rPr>
              <a:t> – увімкненою.</a:t>
            </a:r>
            <a:endParaRPr sz="1875" dirty="0">
              <a:latin typeface="Comfortaa"/>
              <a:ea typeface="Comfortaa"/>
              <a:cs typeface="Comfortaa"/>
              <a:sym typeface="Comfortaa"/>
            </a:endParaRPr>
          </a:p>
          <a:p>
            <a:pPr marL="171450" indent="-171450">
              <a:spcBef>
                <a:spcPts val="281"/>
              </a:spcBef>
              <a:buClr>
                <a:schemeClr val="accent5"/>
              </a:buClr>
              <a:buSzPts val="2025"/>
              <a:buFont typeface="Comfortaa"/>
              <a:buChar char="●"/>
            </a:pPr>
            <a:r>
              <a:rPr lang="uk-UA" sz="1875" dirty="0">
                <a:latin typeface="Comfortaa"/>
                <a:ea typeface="Comfortaa"/>
                <a:cs typeface="Comfortaa"/>
                <a:sym typeface="Comfortaa"/>
              </a:rPr>
              <a:t>Для спілкування є </a:t>
            </a:r>
            <a:r>
              <a:rPr lang="uk-UA" sz="1875" b="1" dirty="0">
                <a:latin typeface="Comfortaa"/>
                <a:ea typeface="Comfortaa"/>
                <a:cs typeface="Comfortaa"/>
                <a:sym typeface="Comfortaa"/>
              </a:rPr>
              <a:t>чат.</a:t>
            </a:r>
            <a:r>
              <a:rPr lang="uk-UA" sz="1875" dirty="0">
                <a:latin typeface="Comfortaa"/>
                <a:ea typeface="Comfortaa"/>
                <a:cs typeface="Comfortaa"/>
                <a:sym typeface="Comfortaa"/>
              </a:rPr>
              <a:t> </a:t>
            </a:r>
            <a:endParaRPr sz="1875" dirty="0">
              <a:latin typeface="Comfortaa"/>
              <a:ea typeface="Comfortaa"/>
              <a:cs typeface="Comfortaa"/>
              <a:sym typeface="Comfortaa"/>
            </a:endParaRPr>
          </a:p>
          <a:p>
            <a:pPr marL="171450" indent="-171450">
              <a:spcBef>
                <a:spcPts val="281"/>
              </a:spcBef>
              <a:buClr>
                <a:schemeClr val="accent5"/>
              </a:buClr>
              <a:buSzPts val="2025"/>
              <a:buFont typeface="Comfortaa"/>
              <a:buChar char="●"/>
            </a:pPr>
            <a:r>
              <a:rPr lang="uk-UA" sz="1875" dirty="0">
                <a:latin typeface="Comfortaa"/>
                <a:ea typeface="Comfortaa"/>
                <a:cs typeface="Comfortaa"/>
                <a:sym typeface="Comfortaa"/>
              </a:rPr>
              <a:t>Якщо Вас роз'єднало під час заняття - </a:t>
            </a:r>
            <a:r>
              <a:rPr lang="uk-UA" sz="1875" b="1" dirty="0">
                <a:latin typeface="Comfortaa"/>
                <a:ea typeface="Comfortaa"/>
                <a:cs typeface="Comfortaa"/>
                <a:sym typeface="Comfortaa"/>
              </a:rPr>
              <a:t> повертайтеся за тим самим покликанням</a:t>
            </a:r>
            <a:endParaRPr sz="1875" dirty="0">
              <a:latin typeface="Comfortaa"/>
              <a:ea typeface="Comfortaa"/>
              <a:cs typeface="Comfortaa"/>
              <a:sym typeface="Comfortaa"/>
            </a:endParaRPr>
          </a:p>
          <a:p>
            <a:pPr marL="171450" indent="-171450">
              <a:spcBef>
                <a:spcPts val="281"/>
              </a:spcBef>
              <a:buClr>
                <a:schemeClr val="accent5"/>
              </a:buClr>
              <a:buSzPts val="2025"/>
              <a:buFont typeface="Comfortaa"/>
              <a:buChar char="●"/>
            </a:pPr>
            <a:r>
              <a:rPr lang="uk-UA" sz="1875" dirty="0">
                <a:latin typeface="Comfortaa"/>
                <a:ea typeface="Comfortaa"/>
                <a:cs typeface="Comfortaa"/>
                <a:sym typeface="Comfortaa"/>
              </a:rPr>
              <a:t>Якщо щось не зрозуміло або хочете сказати – </a:t>
            </a:r>
            <a:r>
              <a:rPr lang="uk-UA" sz="1875" b="1" dirty="0">
                <a:latin typeface="Comfortaa"/>
                <a:ea typeface="Comfortaa"/>
                <a:cs typeface="Comfortaa"/>
                <a:sym typeface="Comfortaa"/>
              </a:rPr>
              <a:t>підніміть руку.</a:t>
            </a:r>
          </a:p>
          <a:p>
            <a:pPr marL="171450" indent="-171450">
              <a:spcBef>
                <a:spcPts val="281"/>
              </a:spcBef>
              <a:buClr>
                <a:schemeClr val="accent5"/>
              </a:buClr>
              <a:buSzPts val="2025"/>
              <a:buFont typeface="Comfortaa"/>
              <a:buChar char="●"/>
            </a:pPr>
            <a:r>
              <a:rPr lang="ru-RU" sz="1875" b="1" dirty="0">
                <a:latin typeface="Comfortaa"/>
                <a:ea typeface="Comfortaa"/>
                <a:cs typeface="Comfortaa"/>
                <a:sym typeface="Comfortaa"/>
              </a:rPr>
              <a:t>100% </a:t>
            </a:r>
            <a:r>
              <a:rPr lang="ru-RU" sz="1875" b="1" dirty="0" err="1">
                <a:latin typeface="Comfortaa"/>
                <a:ea typeface="Comfortaa"/>
                <a:cs typeface="Comfortaa"/>
                <a:sym typeface="Comfortaa"/>
              </a:rPr>
              <a:t>включеність</a:t>
            </a:r>
            <a:r>
              <a:rPr lang="ru-RU" sz="1875" b="1" dirty="0">
                <a:latin typeface="Comfortaa"/>
                <a:ea typeface="Comfortaa"/>
                <a:cs typeface="Comfortaa"/>
                <a:sym typeface="Comfortaa"/>
              </a:rPr>
              <a:t> в </a:t>
            </a:r>
            <a:r>
              <a:rPr lang="ru-RU" sz="1875" b="1" dirty="0" err="1">
                <a:latin typeface="Comfortaa"/>
                <a:ea typeface="Comfortaa"/>
                <a:cs typeface="Comfortaa"/>
                <a:sym typeface="Comfortaa"/>
              </a:rPr>
              <a:t>процес</a:t>
            </a:r>
            <a:r>
              <a:rPr lang="ru-RU" sz="1875" b="1" dirty="0">
                <a:latin typeface="Comfortaa"/>
                <a:ea typeface="Comfortaa"/>
                <a:cs typeface="Comfortaa"/>
                <a:sym typeface="Comfortaa"/>
              </a:rPr>
              <a:t>.</a:t>
            </a:r>
          </a:p>
          <a:p>
            <a:pPr marL="171450" indent="-171450">
              <a:spcBef>
                <a:spcPts val="281"/>
              </a:spcBef>
              <a:buClr>
                <a:schemeClr val="accent5"/>
              </a:buClr>
              <a:buSzPts val="2025"/>
              <a:buFont typeface="Comfortaa"/>
              <a:buChar char="●"/>
            </a:pPr>
            <a:r>
              <a:rPr lang="ru-RU" sz="1875" b="1" dirty="0">
                <a:latin typeface="Comfortaa"/>
                <a:ea typeface="Comfortaa"/>
                <a:cs typeface="Comfortaa"/>
                <a:sym typeface="Comfortaa"/>
              </a:rPr>
              <a:t>Позитив та «</a:t>
            </a:r>
            <a:r>
              <a:rPr lang="ru-RU" sz="1875" b="1" dirty="0" err="1">
                <a:latin typeface="Comfortaa"/>
                <a:ea typeface="Comfortaa"/>
                <a:cs typeface="Comfortaa"/>
                <a:sym typeface="Comfortaa"/>
              </a:rPr>
              <a:t>віртуальне</a:t>
            </a:r>
            <a:r>
              <a:rPr lang="ru-RU" sz="1875" b="1" dirty="0">
                <a:latin typeface="Comfortaa"/>
                <a:ea typeface="Comfortaa"/>
                <a:cs typeface="Comfortaa"/>
                <a:sym typeface="Comfortaa"/>
              </a:rPr>
              <a:t> </a:t>
            </a:r>
            <a:r>
              <a:rPr lang="ru-RU" sz="1875" b="1" dirty="0" err="1">
                <a:latin typeface="Comfortaa"/>
                <a:ea typeface="Comfortaa"/>
                <a:cs typeface="Comfortaa"/>
                <a:sym typeface="Comfortaa"/>
              </a:rPr>
              <a:t>терпіння</a:t>
            </a:r>
            <a:r>
              <a:rPr lang="ru-RU" sz="1875" b="1" dirty="0">
                <a:latin typeface="Comfortaa"/>
                <a:ea typeface="Comfortaa"/>
                <a:cs typeface="Comfortaa"/>
                <a:sym typeface="Comfortaa"/>
              </a:rPr>
              <a:t>»</a:t>
            </a:r>
          </a:p>
          <a:p>
            <a:pPr marL="171450" indent="-171450">
              <a:spcBef>
                <a:spcPts val="281"/>
              </a:spcBef>
              <a:buClr>
                <a:schemeClr val="accent5"/>
              </a:buClr>
              <a:buSzPts val="2025"/>
              <a:buFont typeface="Comfortaa"/>
              <a:buChar char="●"/>
            </a:pPr>
            <a:r>
              <a:rPr lang="ru-RU" sz="1875" b="1" dirty="0" err="1">
                <a:latin typeface="Comfortaa"/>
                <a:ea typeface="Comfortaa"/>
                <a:cs typeface="Comfortaa"/>
                <a:sym typeface="Comfortaa"/>
              </a:rPr>
              <a:t>Дозвіл</a:t>
            </a:r>
            <a:r>
              <a:rPr lang="ru-RU" sz="1875" b="1" dirty="0">
                <a:latin typeface="Comfortaa"/>
                <a:ea typeface="Comfortaa"/>
                <a:cs typeface="Comfortaa"/>
                <a:sym typeface="Comfortaa"/>
              </a:rPr>
              <a:t> на </a:t>
            </a:r>
            <a:r>
              <a:rPr lang="ru-RU" sz="1875" b="1" dirty="0" err="1">
                <a:latin typeface="Comfortaa"/>
                <a:ea typeface="Comfortaa"/>
                <a:cs typeface="Comfortaa"/>
                <a:sym typeface="Comfortaa"/>
              </a:rPr>
              <a:t>фотофіксацію</a:t>
            </a:r>
            <a:r>
              <a:rPr lang="ru-RU" sz="1875" b="1" dirty="0">
                <a:latin typeface="Comfortaa"/>
                <a:ea typeface="Comfortaa"/>
                <a:cs typeface="Comfortaa"/>
                <a:sym typeface="Comfortaa"/>
              </a:rPr>
              <a:t> </a:t>
            </a:r>
            <a:r>
              <a:rPr lang="ru-RU" sz="1875" b="1" dirty="0" err="1">
                <a:latin typeface="Comfortaa"/>
                <a:ea typeface="Comfortaa"/>
                <a:cs typeface="Comfortaa"/>
                <a:sym typeface="Comfortaa"/>
              </a:rPr>
              <a:t>зустрічі</a:t>
            </a:r>
            <a:endParaRPr lang="ru-RU" sz="1875" b="1" dirty="0">
              <a:latin typeface="Comfortaa"/>
              <a:ea typeface="Comfortaa"/>
              <a:cs typeface="Comfortaa"/>
              <a:sym typeface="Comfortaa"/>
            </a:endParaRPr>
          </a:p>
          <a:p>
            <a:pPr marL="0" indent="0">
              <a:spcBef>
                <a:spcPts val="281"/>
              </a:spcBef>
              <a:buClr>
                <a:schemeClr val="accent5"/>
              </a:buClr>
              <a:buSzPts val="2025"/>
              <a:buNone/>
            </a:pPr>
            <a:endParaRPr lang="uk-UA" sz="1875" b="1" dirty="0">
              <a:latin typeface="Comfortaa"/>
              <a:ea typeface="Comfortaa"/>
              <a:cs typeface="Comfortaa"/>
              <a:sym typeface="Comfortaa"/>
            </a:endParaRPr>
          </a:p>
          <a:p>
            <a:pPr marL="171450" indent="-171450">
              <a:spcBef>
                <a:spcPts val="281"/>
              </a:spcBef>
              <a:buClr>
                <a:schemeClr val="accent5"/>
              </a:buClr>
              <a:buSzPts val="2025"/>
              <a:buFont typeface="Comfortaa"/>
              <a:buChar char="●"/>
            </a:pPr>
            <a:r>
              <a:rPr lang="uk-UA" sz="1875" b="1" dirty="0">
                <a:latin typeface="Comfortaa"/>
                <a:ea typeface="Comfortaa"/>
                <a:cs typeface="Comfortaa"/>
                <a:sym typeface="Comfortaa"/>
              </a:rPr>
              <a:t> Дії під час повітряної тривоги: Безпека понад усе, тому зустріч припиняємо і поновлюємо її через 15 хвилин після сигналу «Відбій тривоги».  </a:t>
            </a:r>
            <a:endParaRPr sz="1875" dirty="0">
              <a:latin typeface="Comfortaa"/>
              <a:ea typeface="Comfortaa"/>
              <a:cs typeface="Comfortaa"/>
              <a:sym typeface="Comfortaa"/>
            </a:endParaRPr>
          </a:p>
        </p:txBody>
      </p:sp>
    </p:spTree>
    <p:extLst>
      <p:ext uri="{BB962C8B-B14F-4D97-AF65-F5344CB8AC3E}">
        <p14:creationId xmlns:p14="http://schemas.microsoft.com/office/powerpoint/2010/main" val="358453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6C722F-1249-4DE4-9AA4-23E22521E024}"/>
              </a:ext>
            </a:extLst>
          </p:cNvPr>
          <p:cNvSpPr>
            <a:spLocks noGrp="1"/>
          </p:cNvSpPr>
          <p:nvPr>
            <p:ph type="ctrTitle"/>
          </p:nvPr>
        </p:nvSpPr>
        <p:spPr>
          <a:xfrm>
            <a:off x="539562" y="28524"/>
            <a:ext cx="4939531" cy="5384800"/>
          </a:xfrm>
        </p:spPr>
        <p:txBody>
          <a:bodyPr>
            <a:normAutofit fontScale="90000"/>
          </a:bodyPr>
          <a:lstStyle/>
          <a:p>
            <a:r>
              <a:rPr lang="uk-UA" sz="5300" i="1" dirty="0">
                <a:latin typeface="Times New Roman" pitchFamily="18" charset="0"/>
                <a:cs typeface="Times New Roman" pitchFamily="18" charset="0"/>
              </a:rPr>
              <a:t>ВІД ДЕРЖАВНОГО СТАНДАРТУ ДО СУЧАСНОГО УРОКУ НОВОЇ УКРАЇНСЬКОЇ ШКОЛИ</a:t>
            </a:r>
            <a:br>
              <a:rPr lang="uk-UA" sz="5300" i="1" dirty="0">
                <a:latin typeface="Times New Roman" pitchFamily="18" charset="0"/>
                <a:cs typeface="Times New Roman" pitchFamily="18" charset="0"/>
              </a:rPr>
            </a:br>
            <a:endParaRPr lang="ru-RU" sz="2000" dirty="0"/>
          </a:p>
        </p:txBody>
      </p:sp>
      <p:sp>
        <p:nvSpPr>
          <p:cNvPr id="4" name="Подзаголовок 2">
            <a:extLst>
              <a:ext uri="{FF2B5EF4-FFF2-40B4-BE49-F238E27FC236}">
                <a16:creationId xmlns:a16="http://schemas.microsoft.com/office/drawing/2014/main" id="{9B086FF7-9371-437D-B2F7-1DA208E0548C}"/>
              </a:ext>
            </a:extLst>
          </p:cNvPr>
          <p:cNvSpPr txBox="1">
            <a:spLocks/>
          </p:cNvSpPr>
          <p:nvPr/>
        </p:nvSpPr>
        <p:spPr>
          <a:xfrm>
            <a:off x="5652120" y="145759"/>
            <a:ext cx="2952328" cy="573633"/>
          </a:xfrm>
          <a:prstGeom prst="rect">
            <a:avLst/>
          </a:prstGeom>
        </p:spPr>
        <p:txBody>
          <a:bodyPr>
            <a:normAutofit/>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dirty="0">
                <a:solidFill>
                  <a:srgbClr val="0070C0"/>
                </a:solidFill>
                <a:latin typeface="Times New Roman" panose="02020603050405020304" pitchFamily="18" charset="0"/>
                <a:cs typeface="Times New Roman" panose="02020603050405020304" pitchFamily="18" charset="0"/>
              </a:rPr>
              <a:t>КУ «ЦПРПП ВМР»</a:t>
            </a:r>
          </a:p>
        </p:txBody>
      </p:sp>
      <p:pic>
        <p:nvPicPr>
          <p:cNvPr id="5" name="Рисунок 4">
            <a:extLst>
              <a:ext uri="{FF2B5EF4-FFF2-40B4-BE49-F238E27FC236}">
                <a16:creationId xmlns:a16="http://schemas.microsoft.com/office/drawing/2014/main" id="{057E88D9-2F33-4175-8D76-7FD3BD448EC4}"/>
              </a:ext>
            </a:extLst>
          </p:cNvPr>
          <p:cNvPicPr>
            <a:picLocks noChangeAspect="1"/>
          </p:cNvPicPr>
          <p:nvPr/>
        </p:nvPicPr>
        <p:blipFill>
          <a:blip r:embed="rId2"/>
          <a:stretch>
            <a:fillRect/>
          </a:stretch>
        </p:blipFill>
        <p:spPr>
          <a:xfrm>
            <a:off x="5800034" y="731766"/>
            <a:ext cx="1475360" cy="1438781"/>
          </a:xfrm>
          <a:prstGeom prst="rect">
            <a:avLst/>
          </a:prstGeom>
        </p:spPr>
      </p:pic>
      <p:sp>
        <p:nvSpPr>
          <p:cNvPr id="6" name="TextBox 5"/>
          <p:cNvSpPr txBox="1"/>
          <p:nvPr/>
        </p:nvSpPr>
        <p:spPr>
          <a:xfrm>
            <a:off x="14952" y="5229200"/>
            <a:ext cx="4896544" cy="1354217"/>
          </a:xfrm>
          <a:prstGeom prst="rect">
            <a:avLst/>
          </a:prstGeom>
          <a:noFill/>
        </p:spPr>
        <p:txBody>
          <a:bodyPr wrap="square">
            <a:spAutoFit/>
          </a:bodyPr>
          <a:lstStyle/>
          <a:p>
            <a:pPr fontAlgn="auto">
              <a:spcBef>
                <a:spcPts val="0"/>
              </a:spcBef>
              <a:spcAft>
                <a:spcPts val="0"/>
              </a:spcAft>
              <a:defRPr/>
            </a:pPr>
            <a:r>
              <a:rPr lang="uk-UA" altLang="ko-KR" sz="2400" b="1" dirty="0">
                <a:solidFill>
                  <a:schemeClr val="tx2">
                    <a:lumMod val="75000"/>
                  </a:schemeClr>
                </a:solidFill>
                <a:latin typeface="Times New Roman" panose="02020603050405020304" pitchFamily="18" charset="0"/>
                <a:cs typeface="Times New Roman" panose="02020603050405020304" pitchFamily="18" charset="0"/>
              </a:rPr>
              <a:t>Спікер - к</a:t>
            </a:r>
            <a:r>
              <a:rPr kumimoji="0" lang="uk-UA" altLang="ko-KR" sz="2400" b="1" dirty="0">
                <a:solidFill>
                  <a:schemeClr val="tx2">
                    <a:lumMod val="75000"/>
                  </a:schemeClr>
                </a:solidFill>
                <a:latin typeface="Times New Roman" panose="02020603050405020304" pitchFamily="18" charset="0"/>
                <a:cs typeface="Times New Roman" panose="02020603050405020304" pitchFamily="18" charset="0"/>
              </a:rPr>
              <a:t>онсультант </a:t>
            </a:r>
            <a:r>
              <a:rPr kumimoji="0" lang="uk-UA" altLang="ko-KR" sz="2400" b="1" dirty="0" err="1">
                <a:solidFill>
                  <a:schemeClr val="tx2">
                    <a:lumMod val="75000"/>
                  </a:schemeClr>
                </a:solidFill>
                <a:latin typeface="Times New Roman" panose="02020603050405020304" pitchFamily="18" charset="0"/>
                <a:cs typeface="Times New Roman" panose="02020603050405020304" pitchFamily="18" charset="0"/>
              </a:rPr>
              <a:t>Дідик</a:t>
            </a:r>
            <a:r>
              <a:rPr kumimoji="0" lang="uk-UA" altLang="ko-KR" sz="2400" b="1" dirty="0">
                <a:solidFill>
                  <a:schemeClr val="tx2">
                    <a:lumMod val="75000"/>
                  </a:schemeClr>
                </a:solidFill>
                <a:latin typeface="Times New Roman" panose="02020603050405020304" pitchFamily="18" charset="0"/>
                <a:cs typeface="Times New Roman" panose="02020603050405020304" pitchFamily="18" charset="0"/>
              </a:rPr>
              <a:t> А.П.</a:t>
            </a:r>
          </a:p>
          <a:p>
            <a:pPr algn="ctr" fontAlgn="auto">
              <a:spcBef>
                <a:spcPts val="0"/>
              </a:spcBef>
              <a:spcAft>
                <a:spcPts val="0"/>
              </a:spcAft>
              <a:defRPr/>
            </a:pPr>
            <a:r>
              <a:rPr lang="en-US" altLang="ko-KR" sz="2000" b="1" dirty="0">
                <a:solidFill>
                  <a:srgbClr val="FF0000"/>
                </a:solidFill>
                <a:latin typeface="Times New Roman" panose="02020603050405020304" pitchFamily="18" charset="0"/>
                <a:cs typeface="Times New Roman" panose="02020603050405020304" pitchFamily="18" charset="0"/>
              </a:rPr>
              <a:t>(067) 858 61 59</a:t>
            </a:r>
          </a:p>
          <a:p>
            <a:pPr algn="ctr" fontAlgn="auto">
              <a:spcBef>
                <a:spcPts val="0"/>
              </a:spcBef>
              <a:spcAft>
                <a:spcPts val="0"/>
              </a:spcAft>
              <a:defRPr/>
            </a:pPr>
            <a:r>
              <a:rPr lang="en-US" altLang="ko-KR" sz="2000" b="1" dirty="0">
                <a:solidFill>
                  <a:schemeClr val="accent1">
                    <a:lumMod val="75000"/>
                  </a:schemeClr>
                </a:solidFill>
                <a:latin typeface="Times New Roman" panose="02020603050405020304" pitchFamily="18" charset="0"/>
                <a:cs typeface="Times New Roman" panose="02020603050405020304" pitchFamily="18" charset="0"/>
              </a:rPr>
              <a:t>aluona2603@gmail.com</a:t>
            </a:r>
          </a:p>
          <a:p>
            <a:pPr fontAlgn="auto">
              <a:spcBef>
                <a:spcPts val="0"/>
              </a:spcBef>
              <a:spcAft>
                <a:spcPts val="0"/>
              </a:spcAft>
              <a:defRPr/>
            </a:pPr>
            <a:endParaRPr kumimoji="0" lang="en-US" altLang="ko-KR"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7" name="Google Shape;414;p36">
            <a:extLst>
              <a:ext uri="{FF2B5EF4-FFF2-40B4-BE49-F238E27FC236}">
                <a16:creationId xmlns:a16="http://schemas.microsoft.com/office/drawing/2014/main" id="{AEF5422B-F1A2-4DA3-B0CA-7D94B38B99FF}"/>
              </a:ext>
            </a:extLst>
          </p:cNvPr>
          <p:cNvPicPr preferRelativeResize="0"/>
          <p:nvPr/>
        </p:nvPicPr>
        <p:blipFill rotWithShape="1">
          <a:blip r:embed="rId3">
            <a:alphaModFix/>
          </a:blip>
          <a:srcRect l="18088" r="17838"/>
          <a:stretch/>
        </p:blipFill>
        <p:spPr>
          <a:xfrm>
            <a:off x="7596336" y="719392"/>
            <a:ext cx="1475360" cy="1438781"/>
          </a:xfrm>
          <a:prstGeom prst="ellipse">
            <a:avLst/>
          </a:prstGeom>
          <a:noFill/>
          <a:ln>
            <a:noFill/>
          </a:ln>
        </p:spPr>
      </p:pic>
    </p:spTree>
    <p:extLst>
      <p:ext uri="{BB962C8B-B14F-4D97-AF65-F5344CB8AC3E}">
        <p14:creationId xmlns:p14="http://schemas.microsoft.com/office/powerpoint/2010/main" val="17780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901" y="34269"/>
            <a:ext cx="6408712" cy="923330"/>
          </a:xfrm>
          <a:prstGeom prst="rect">
            <a:avLst/>
          </a:prstGeom>
        </p:spPr>
        <p:txBody>
          <a:bodyPr wrap="square">
            <a:spAutoFit/>
          </a:bodyPr>
          <a:lstStyle/>
          <a:p>
            <a:pPr lvl="0" algn="ctr" fontAlgn="base" latinLnBrk="0">
              <a:lnSpc>
                <a:spcPct val="150000"/>
              </a:lnSpc>
              <a:spcBef>
                <a:spcPct val="0"/>
              </a:spcBef>
            </a:pPr>
            <a:r>
              <a:rPr lang="uk-UA" sz="3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Про що будемо говорити?</a:t>
            </a:r>
            <a:endParaRPr lang="ru-RU" sz="3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descr="Блог вчителя україської мови та літератури Марганецької ЗОШ № 2 Марченко  Алли Віталіївни: Мовні цікави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733" y="2924944"/>
            <a:ext cx="1928813"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Question Mark Background png download - 1392*2286 - Free Transparent  Question Mark png Download. - CleanPNG / Kis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0840" y="28606"/>
            <a:ext cx="1392600" cy="3053404"/>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a:extLst>
              <a:ext uri="{FF2B5EF4-FFF2-40B4-BE49-F238E27FC236}">
                <a16:creationId xmlns:a16="http://schemas.microsoft.com/office/drawing/2014/main" id="{C36C722F-1249-4DE4-9AA4-23E22521E024}"/>
              </a:ext>
            </a:extLst>
          </p:cNvPr>
          <p:cNvSpPr txBox="1">
            <a:spLocks/>
          </p:cNvSpPr>
          <p:nvPr/>
        </p:nvSpPr>
        <p:spPr>
          <a:xfrm>
            <a:off x="107505" y="986971"/>
            <a:ext cx="7265228" cy="4746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342900" indent="-342900" algn="just">
              <a:buFont typeface="Wingdings" pitchFamily="2" charset="2"/>
              <a:buChar char="Ø"/>
            </a:pPr>
            <a:r>
              <a:rPr lang="uk-UA" sz="2400" i="1" dirty="0">
                <a:latin typeface="Times New Roman" pitchFamily="18" charset="0"/>
                <a:cs typeface="Times New Roman" pitchFamily="18" charset="0"/>
              </a:rPr>
              <a:t>Документи, що регламентують освітню діяльність у 2022-2023 навчальному році.</a:t>
            </a:r>
          </a:p>
          <a:p>
            <a:pPr marL="342900" indent="-342900" algn="just">
              <a:buFont typeface="Wingdings" pitchFamily="2" charset="2"/>
              <a:buChar char="Ø"/>
            </a:pPr>
            <a:r>
              <a:rPr lang="uk-UA" sz="2400" i="1" dirty="0">
                <a:latin typeface="Times New Roman" pitchFamily="18" charset="0"/>
                <a:cs typeface="Times New Roman" pitchFamily="18" charset="0"/>
              </a:rPr>
              <a:t>Державний стандарт базової середньої освіти.</a:t>
            </a:r>
          </a:p>
          <a:p>
            <a:pPr marL="342900" indent="-342900" algn="just">
              <a:buFont typeface="Wingdings" pitchFamily="2" charset="2"/>
              <a:buChar char="Ø"/>
            </a:pPr>
            <a:r>
              <a:rPr lang="uk-UA" sz="2400" i="1" dirty="0">
                <a:latin typeface="Times New Roman" pitchFamily="18" charset="0"/>
                <a:cs typeface="Times New Roman" pitchFamily="18" charset="0"/>
              </a:rPr>
              <a:t>Типова освітня програма       освітня програма закладу освіти.</a:t>
            </a:r>
          </a:p>
          <a:p>
            <a:pPr marL="342900" indent="-342900" algn="just">
              <a:buFont typeface="Wingdings" pitchFamily="2" charset="2"/>
              <a:buChar char="Ø"/>
            </a:pPr>
            <a:r>
              <a:rPr lang="uk-UA" sz="2400" i="1" dirty="0">
                <a:latin typeface="Times New Roman" pitchFamily="18" charset="0"/>
                <a:cs typeface="Times New Roman" pitchFamily="18" charset="0"/>
              </a:rPr>
              <a:t>Природнича освітня галузь.</a:t>
            </a:r>
          </a:p>
          <a:p>
            <a:pPr marL="342900" indent="-342900" algn="just">
              <a:buFont typeface="Wingdings" pitchFamily="2" charset="2"/>
              <a:buChar char="Ø"/>
            </a:pPr>
            <a:r>
              <a:rPr lang="uk-UA" sz="2400" i="1" dirty="0">
                <a:latin typeface="Times New Roman" pitchFamily="18" charset="0"/>
                <a:cs typeface="Times New Roman" pitchFamily="18" charset="0"/>
              </a:rPr>
              <a:t>Модельна навчальна програма        навчальна програма          </a:t>
            </a:r>
            <a:r>
              <a:rPr lang="uk-UA" sz="2400" i="1" dirty="0" err="1">
                <a:latin typeface="Times New Roman" pitchFamily="18" charset="0"/>
                <a:cs typeface="Times New Roman" pitchFamily="18" charset="0"/>
              </a:rPr>
              <a:t>клендарно</a:t>
            </a:r>
            <a:r>
              <a:rPr lang="uk-UA" sz="2400" i="1" dirty="0">
                <a:latin typeface="Times New Roman" pitchFamily="18" charset="0"/>
                <a:cs typeface="Times New Roman" pitchFamily="18" charset="0"/>
              </a:rPr>
              <a:t> - тематичне планування.</a:t>
            </a:r>
          </a:p>
          <a:p>
            <a:pPr marL="342900" indent="-342900" algn="just">
              <a:buFont typeface="Wingdings" pitchFamily="2" charset="2"/>
              <a:buChar char="Ø"/>
            </a:pPr>
            <a:r>
              <a:rPr lang="uk-UA" sz="2400" i="1" dirty="0">
                <a:latin typeface="Times New Roman" pitchFamily="18" charset="0"/>
                <a:cs typeface="Times New Roman" pitchFamily="18" charset="0"/>
              </a:rPr>
              <a:t>Сучасний урок (</a:t>
            </a:r>
            <a:r>
              <a:rPr lang="uk-UA" sz="2400" i="1" dirty="0" err="1">
                <a:latin typeface="Times New Roman" pitchFamily="18" charset="0"/>
                <a:cs typeface="Times New Roman" pitchFamily="18" charset="0"/>
              </a:rPr>
              <a:t>онлай</a:t>
            </a:r>
            <a:r>
              <a:rPr lang="uk-UA" sz="2400" i="1" dirty="0">
                <a:latin typeface="Times New Roman" pitchFamily="18" charset="0"/>
                <a:cs typeface="Times New Roman" pitchFamily="18" charset="0"/>
              </a:rPr>
              <a:t>, </a:t>
            </a:r>
            <a:r>
              <a:rPr lang="uk-UA" sz="2400" i="1" dirty="0" err="1">
                <a:latin typeface="Times New Roman" pitchFamily="18" charset="0"/>
                <a:cs typeface="Times New Roman" pitchFamily="18" charset="0"/>
              </a:rPr>
              <a:t>офлайн</a:t>
            </a:r>
            <a:r>
              <a:rPr lang="uk-UA" sz="2400" i="1" dirty="0">
                <a:latin typeface="Times New Roman" pitchFamily="18" charset="0"/>
                <a:cs typeface="Times New Roman" pitchFamily="18" charset="0"/>
              </a:rPr>
              <a:t>).</a:t>
            </a:r>
          </a:p>
          <a:p>
            <a:pPr marL="342900" indent="-342900" algn="just">
              <a:buFont typeface="Wingdings" pitchFamily="2" charset="2"/>
              <a:buChar char="Ø"/>
            </a:pPr>
            <a:r>
              <a:rPr lang="uk-UA" sz="2400" i="1" dirty="0">
                <a:latin typeface="Times New Roman" pitchFamily="18" charset="0"/>
                <a:cs typeface="Times New Roman" pitchFamily="18" charset="0"/>
              </a:rPr>
              <a:t>Система оцінювання. Формувальне оцінювання.</a:t>
            </a:r>
          </a:p>
          <a:p>
            <a:pPr marL="342900" indent="-342900" algn="just">
              <a:buFont typeface="Wingdings" pitchFamily="2" charset="2"/>
              <a:buChar char="Ø"/>
            </a:pPr>
            <a:r>
              <a:rPr lang="uk-UA" sz="2400" i="1" dirty="0">
                <a:latin typeface="Times New Roman" pitchFamily="18" charset="0"/>
                <a:cs typeface="Times New Roman" pitchFamily="18" charset="0"/>
              </a:rPr>
              <a:t>Презентація нового сайту ЦПРПП.</a:t>
            </a:r>
          </a:p>
          <a:p>
            <a:pPr algn="just"/>
            <a:endParaRPr lang="uk-UA" sz="2400" i="1" dirty="0">
              <a:latin typeface="Times New Roman" pitchFamily="18" charset="0"/>
              <a:cs typeface="Times New Roman" pitchFamily="18" charset="0"/>
            </a:endParaRPr>
          </a:p>
          <a:p>
            <a:pPr marL="342900" indent="-342900" algn="just">
              <a:buFont typeface="Wingdings" pitchFamily="2" charset="2"/>
              <a:buChar char="Ø"/>
            </a:pPr>
            <a:endParaRPr lang="uk-UA" sz="2400" i="1" dirty="0">
              <a:latin typeface="Times New Roman" pitchFamily="18" charset="0"/>
              <a:cs typeface="Times New Roman" pitchFamily="18" charset="0"/>
            </a:endParaRPr>
          </a:p>
        </p:txBody>
      </p:sp>
      <p:sp>
        <p:nvSpPr>
          <p:cNvPr id="3" name="Стрелка вправо 2"/>
          <p:cNvSpPr/>
          <p:nvPr/>
        </p:nvSpPr>
        <p:spPr>
          <a:xfrm>
            <a:off x="4283968" y="2161035"/>
            <a:ext cx="360040" cy="15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111995" y="3124514"/>
            <a:ext cx="360040" cy="15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2627784" y="3487958"/>
            <a:ext cx="360040" cy="15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8614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964488" cy="1200329"/>
          </a:xfrm>
          <a:prstGeom prst="rect">
            <a:avLst/>
          </a:prstGeom>
        </p:spPr>
        <p:txBody>
          <a:bodyPr wrap="square">
            <a:spAutoFit/>
          </a:bodyPr>
          <a:lstStyle/>
          <a:p>
            <a:pPr algn="ctr"/>
            <a:r>
              <a:rPr lang="ru-RU" sz="3600" b="1" dirty="0" err="1">
                <a:solidFill>
                  <a:srgbClr val="0070C0"/>
                </a:solidFill>
                <a:latin typeface="Times New Roman" pitchFamily="18" charset="0"/>
                <a:cs typeface="Times New Roman" pitchFamily="18" charset="0"/>
              </a:rPr>
              <a:t>Документи</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що</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регламентують</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освітню</a:t>
            </a:r>
            <a:r>
              <a:rPr lang="ru-RU" sz="3600" b="1" dirty="0">
                <a:solidFill>
                  <a:srgbClr val="0070C0"/>
                </a:solidFill>
                <a:latin typeface="Times New Roman" pitchFamily="18" charset="0"/>
                <a:cs typeface="Times New Roman" pitchFamily="18" charset="0"/>
              </a:rPr>
              <a:t> </a:t>
            </a:r>
          </a:p>
          <a:p>
            <a:pPr algn="ctr"/>
            <a:r>
              <a:rPr lang="ru-RU" sz="3600" b="1" dirty="0" err="1">
                <a:solidFill>
                  <a:srgbClr val="0070C0"/>
                </a:solidFill>
                <a:latin typeface="Times New Roman" pitchFamily="18" charset="0"/>
                <a:cs typeface="Times New Roman" pitchFamily="18" charset="0"/>
              </a:rPr>
              <a:t>діяльність</a:t>
            </a:r>
            <a:r>
              <a:rPr lang="ru-RU" sz="3600" b="1" dirty="0">
                <a:solidFill>
                  <a:srgbClr val="0070C0"/>
                </a:solidFill>
                <a:latin typeface="Times New Roman" pitchFamily="18" charset="0"/>
                <a:cs typeface="Times New Roman" pitchFamily="18" charset="0"/>
              </a:rPr>
              <a:t> у 2022-2023 </a:t>
            </a:r>
            <a:r>
              <a:rPr lang="ru-RU" sz="3600" b="1" dirty="0" err="1">
                <a:solidFill>
                  <a:srgbClr val="0070C0"/>
                </a:solidFill>
                <a:latin typeface="Times New Roman" pitchFamily="18" charset="0"/>
                <a:cs typeface="Times New Roman" pitchFamily="18" charset="0"/>
              </a:rPr>
              <a:t>навчальному</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році</a:t>
            </a:r>
            <a:r>
              <a:rPr lang="ru-RU" sz="3600" b="1" dirty="0">
                <a:solidFill>
                  <a:srgbClr val="0070C0"/>
                </a:solidFill>
                <a:latin typeface="Times New Roman" pitchFamily="18" charset="0"/>
                <a:cs typeface="Times New Roman" pitchFamily="18" charset="0"/>
              </a:rPr>
              <a:t>.</a:t>
            </a:r>
          </a:p>
        </p:txBody>
      </p:sp>
      <p:sp>
        <p:nvSpPr>
          <p:cNvPr id="4" name="Прямоугольник 3"/>
          <p:cNvSpPr/>
          <p:nvPr/>
        </p:nvSpPr>
        <p:spPr>
          <a:xfrm>
            <a:off x="0" y="1200329"/>
            <a:ext cx="9144000" cy="5632311"/>
          </a:xfrm>
          <a:prstGeom prst="rect">
            <a:avLst/>
          </a:prstGeom>
        </p:spPr>
        <p:txBody>
          <a:bodyPr wrap="square">
            <a:spAutoFit/>
          </a:bodyPr>
          <a:lstStyle/>
          <a:p>
            <a:r>
              <a:rPr lang="ru-RU" sz="2000" b="1" dirty="0" err="1">
                <a:latin typeface="Times New Roman" pitchFamily="18" charset="0"/>
                <a:cs typeface="Times New Roman" pitchFamily="18" charset="0"/>
              </a:rPr>
              <a:t>Законів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України</a:t>
            </a:r>
            <a:r>
              <a:rPr lang="ru-RU" sz="2000" b="1" dirty="0">
                <a:latin typeface="Times New Roman" pitchFamily="18" charset="0"/>
                <a:cs typeface="Times New Roman" pitchFamily="18" charset="0"/>
              </a:rPr>
              <a:t>:</a:t>
            </a:r>
          </a:p>
          <a:p>
            <a:pPr marL="342900" indent="-342900">
              <a:buFont typeface="Wingdings" pitchFamily="2" charset="2"/>
              <a:buChar char="Ø"/>
            </a:pP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освіту</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a:latin typeface="Times New Roman" pitchFamily="18" charset="0"/>
                <a:cs typeface="Times New Roman" pitchFamily="18" charset="0"/>
              </a:rPr>
              <a:t> «Про </a:t>
            </a:r>
            <a:r>
              <a:rPr lang="ru-RU" sz="2000" dirty="0" err="1">
                <a:latin typeface="Times New Roman" pitchFamily="18" charset="0"/>
                <a:cs typeface="Times New Roman" pitchFamily="18" charset="0"/>
              </a:rPr>
              <a:t>повну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освіту</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внесення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деяких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сфері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врегулювання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окремих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питань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умовах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воєнного</a:t>
            </a:r>
            <a:r>
              <a:rPr lang="ru-RU" sz="2000" dirty="0">
                <a:latin typeface="Times New Roman" pitchFamily="18" charset="0"/>
                <a:cs typeface="Times New Roman" pitchFamily="18" charset="0"/>
              </a:rPr>
              <a:t> стану» (</a:t>
            </a:r>
            <a:r>
              <a:rPr lang="en-US" sz="2000" dirty="0">
                <a:latin typeface="Times New Roman" pitchFamily="18" charset="0"/>
                <a:cs typeface="Times New Roman" pitchFamily="18" charset="0"/>
              </a:rPr>
              <a:t>No7325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28.04.2022).</a:t>
            </a:r>
          </a:p>
          <a:p>
            <a:pPr marL="342900" indent="-342900">
              <a:buFont typeface="Wingdings" pitchFamily="2" charset="2"/>
              <a:buChar char="Ø"/>
            </a:pPr>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функціонування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мови</a:t>
            </a:r>
            <a:r>
              <a:rPr lang="ru-RU" sz="2000" dirty="0">
                <a:latin typeface="Times New Roman" pitchFamily="18" charset="0"/>
                <a:cs typeface="Times New Roman" pitchFamily="18" charset="0"/>
              </a:rPr>
              <a:t> як </a:t>
            </a:r>
            <a:r>
              <a:rPr lang="ru-RU" sz="2000" dirty="0" err="1">
                <a:latin typeface="Times New Roman" pitchFamily="18" charset="0"/>
                <a:cs typeface="Times New Roman" pitchFamily="18" charset="0"/>
              </a:rPr>
              <a:t>державної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a:t>
            </a:r>
          </a:p>
          <a:p>
            <a:pPr marL="342900" indent="-342900">
              <a:buFont typeface="Wingdings" pitchFamily="2" charset="2"/>
              <a:buChar char="Ø"/>
            </a:pPr>
            <a:endParaRPr lang="ru-RU" sz="2000" dirty="0">
              <a:latin typeface="Times New Roman" pitchFamily="18" charset="0"/>
              <a:cs typeface="Times New Roman" pitchFamily="18" charset="0"/>
            </a:endParaRPr>
          </a:p>
          <a:p>
            <a:r>
              <a:rPr lang="ru-RU" sz="2000" b="1" dirty="0">
                <a:latin typeface="Times New Roman" pitchFamily="18" charset="0"/>
                <a:cs typeface="Times New Roman" pitchFamily="18" charset="0"/>
              </a:rPr>
              <a:t>Указу Президента </a:t>
            </a:r>
            <a:r>
              <a:rPr lang="ru-RU" sz="2000" b="1" dirty="0" err="1">
                <a:latin typeface="Times New Roman" pitchFamily="18" charset="0"/>
                <a:cs typeface="Times New Roman" pitchFamily="18" charset="0"/>
              </a:rPr>
              <a:t>України</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16 </a:t>
            </a:r>
            <a:r>
              <a:rPr lang="ru-RU" sz="2000" dirty="0" err="1">
                <a:latin typeface="Times New Roman" pitchFamily="18" charset="0"/>
                <a:cs typeface="Times New Roman" pitchFamily="18" charset="0"/>
              </a:rPr>
              <a:t>березня</a:t>
            </a:r>
            <a:r>
              <a:rPr lang="ru-RU" sz="2000" dirty="0">
                <a:latin typeface="Times New Roman" pitchFamily="18" charset="0"/>
                <a:cs typeface="Times New Roman" pitchFamily="18" charset="0"/>
              </a:rPr>
              <a:t> 2022 року </a:t>
            </a:r>
            <a:r>
              <a:rPr lang="en-US" sz="2000" dirty="0">
                <a:latin typeface="Times New Roman" pitchFamily="18" charset="0"/>
                <a:cs typeface="Times New Roman" pitchFamily="18" charset="0"/>
              </a:rPr>
              <a:t>No 143</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a:t>
            </a:r>
            <a:r>
              <a:rPr lang="ru-RU" sz="2000" dirty="0">
                <a:latin typeface="Times New Roman" pitchFamily="18" charset="0"/>
                <a:cs typeface="Times New Roman" pitchFamily="18" charset="0"/>
              </a:rPr>
              <a:t>Про</a:t>
            </a:r>
          </a:p>
          <a:p>
            <a:r>
              <a:rPr lang="ru-RU" sz="2000" dirty="0" err="1">
                <a:latin typeface="Times New Roman" pitchFamily="18" charset="0"/>
                <a:cs typeface="Times New Roman" pitchFamily="18" charset="0"/>
              </a:rPr>
              <a:t>загальнонаціональну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хвилину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мовчання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загиблими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внаслідок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збройної</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агресії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Російської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Федерації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a:t>
            </a:r>
          </a:p>
          <a:p>
            <a:r>
              <a:rPr lang="ru-RU" sz="2000" b="1" dirty="0">
                <a:latin typeface="Times New Roman" pitchFamily="18" charset="0"/>
                <a:cs typeface="Times New Roman" pitchFamily="18" charset="0"/>
              </a:rPr>
              <a:t>Постанови </a:t>
            </a:r>
            <a:r>
              <a:rPr lang="ru-RU" sz="2000" b="1" dirty="0" err="1">
                <a:latin typeface="Times New Roman" pitchFamily="18" charset="0"/>
                <a:cs typeface="Times New Roman" pitchFamily="18" charset="0"/>
              </a:rPr>
              <a:t>Кабінету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Міністрів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України</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24 </a:t>
            </a:r>
            <a:r>
              <a:rPr lang="ru-RU" sz="2000" dirty="0" err="1">
                <a:latin typeface="Times New Roman" pitchFamily="18" charset="0"/>
                <a:cs typeface="Times New Roman" pitchFamily="18" charset="0"/>
              </a:rPr>
              <a:t>червня</a:t>
            </a:r>
            <a:r>
              <a:rPr lang="ru-RU" sz="2000" dirty="0">
                <a:latin typeface="Times New Roman" pitchFamily="18" charset="0"/>
                <a:cs typeface="Times New Roman" pitchFamily="18" charset="0"/>
              </a:rPr>
              <a:t> 2022 року </a:t>
            </a:r>
            <a:r>
              <a:rPr lang="en-US" sz="2000" dirty="0">
                <a:latin typeface="Times New Roman" pitchFamily="18" charset="0"/>
                <a:cs typeface="Times New Roman" pitchFamily="18" charset="0"/>
              </a:rPr>
              <a:t>No711</a:t>
            </a:r>
          </a:p>
          <a:p>
            <a:r>
              <a:rPr lang="en-US" sz="2000" dirty="0">
                <a:latin typeface="Times New Roman" pitchFamily="18" charset="0"/>
                <a:cs typeface="Times New Roman" pitchFamily="18" charset="0"/>
              </a:rPr>
              <a:t>«</a:t>
            </a:r>
            <a:r>
              <a:rPr lang="ru-RU" sz="2000" dirty="0">
                <a:latin typeface="Times New Roman" pitchFamily="18" charset="0"/>
                <a:cs typeface="Times New Roman" pitchFamily="18" charset="0"/>
              </a:rPr>
              <a:t>Про початок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року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дії</a:t>
            </a:r>
            <a:r>
              <a:rPr lang="ru-RU" sz="2000" dirty="0">
                <a:latin typeface="Times New Roman" pitchFamily="18" charset="0"/>
                <a:cs typeface="Times New Roman" pitchFamily="18" charset="0"/>
              </a:rPr>
              <a:t> правового режиму </a:t>
            </a:r>
            <a:r>
              <a:rPr lang="ru-RU" sz="2000" dirty="0" err="1">
                <a:latin typeface="Times New Roman" pitchFamily="18" charset="0"/>
                <a:cs typeface="Times New Roman" pitchFamily="18" charset="0"/>
              </a:rPr>
              <a:t>воєнного</a:t>
            </a:r>
            <a:r>
              <a:rPr lang="ru-RU" sz="2000" dirty="0">
                <a:latin typeface="Times New Roman" pitchFamily="18" charset="0"/>
                <a:cs typeface="Times New Roman" pitchFamily="18" charset="0"/>
              </a:rPr>
              <a:t> стану</a:t>
            </a:r>
          </a:p>
          <a:p>
            <a:r>
              <a:rPr lang="ru-RU" sz="2000" dirty="0">
                <a:latin typeface="Times New Roman" pitchFamily="18" charset="0"/>
                <a:cs typeface="Times New Roman" pitchFamily="18" charset="0"/>
              </a:rPr>
              <a:t>в </a:t>
            </a:r>
            <a:r>
              <a:rPr lang="ru-RU" sz="2000" dirty="0" err="1">
                <a:latin typeface="Times New Roman" pitchFamily="18" charset="0"/>
                <a:cs typeface="Times New Roman" pitchFamily="18" charset="0"/>
              </a:rPr>
              <a:t>Україні</a:t>
            </a:r>
            <a:r>
              <a:rPr lang="ru-RU" sz="2000" dirty="0">
                <a:latin typeface="Times New Roman" pitchFamily="18" charset="0"/>
                <a:cs typeface="Times New Roman" pitchFamily="18" charset="0"/>
              </a:rPr>
              <a:t>».</a:t>
            </a:r>
          </a:p>
          <a:p>
            <a:r>
              <a:rPr lang="ru-RU" sz="2000" b="1" dirty="0" err="1">
                <a:latin typeface="Times New Roman" pitchFamily="18" charset="0"/>
                <a:cs typeface="Times New Roman" pitchFamily="18" charset="0"/>
              </a:rPr>
              <a:t>Розпорядження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Кабінету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Міністрів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України</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14 </a:t>
            </a:r>
            <a:r>
              <a:rPr lang="ru-RU" sz="2000" dirty="0" err="1">
                <a:latin typeface="Times New Roman" pitchFamily="18" charset="0"/>
                <a:cs typeface="Times New Roman" pitchFamily="18" charset="0"/>
              </a:rPr>
              <a:t>грудня</a:t>
            </a:r>
            <a:r>
              <a:rPr lang="ru-RU" sz="2000" dirty="0">
                <a:latin typeface="Times New Roman" pitchFamily="18" charset="0"/>
                <a:cs typeface="Times New Roman" pitchFamily="18" charset="0"/>
              </a:rPr>
              <a:t> 2016 р. </a:t>
            </a:r>
            <a:r>
              <a:rPr lang="en-US" sz="2000" dirty="0">
                <a:latin typeface="Times New Roman" pitchFamily="18" charset="0"/>
                <a:cs typeface="Times New Roman" pitchFamily="18" charset="0"/>
              </a:rPr>
              <a:t>No 988-</a:t>
            </a:r>
            <a:r>
              <a:rPr lang="ru-RU" sz="2000" dirty="0">
                <a:latin typeface="Times New Roman" pitchFamily="18" charset="0"/>
                <a:cs typeface="Times New Roman" pitchFamily="18" charset="0"/>
              </a:rPr>
              <a:t>р </a:t>
            </a:r>
          </a:p>
          <a:p>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схвалення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Концепції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реалізації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державної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політики</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сфері</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реформування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«Нова </a:t>
            </a:r>
            <a:r>
              <a:rPr lang="ru-RU" sz="2000" dirty="0" err="1">
                <a:latin typeface="Times New Roman" pitchFamily="18" charset="0"/>
                <a:cs typeface="Times New Roman" pitchFamily="18" charset="0"/>
              </a:rPr>
              <a:t>українська</a:t>
            </a:r>
            <a:r>
              <a:rPr lang="ru-RU" sz="2000" dirty="0">
                <a:latin typeface="Times New Roman" pitchFamily="18" charset="0"/>
                <a:cs typeface="Times New Roman" pitchFamily="18" charset="0"/>
              </a:rPr>
              <a:t> школа» на</a:t>
            </a:r>
          </a:p>
          <a:p>
            <a:r>
              <a:rPr lang="ru-RU" sz="2000" dirty="0" err="1">
                <a:latin typeface="Times New Roman" pitchFamily="18" charset="0"/>
                <a:cs typeface="Times New Roman" pitchFamily="18" charset="0"/>
              </a:rPr>
              <a:t>період</a:t>
            </a:r>
            <a:r>
              <a:rPr lang="ru-RU" sz="2000" dirty="0">
                <a:latin typeface="Times New Roman" pitchFamily="18" charset="0"/>
                <a:cs typeface="Times New Roman" pitchFamily="18" charset="0"/>
              </a:rPr>
              <a:t> до 2029 року».</a:t>
            </a:r>
          </a:p>
        </p:txBody>
      </p:sp>
    </p:spTree>
    <p:extLst>
      <p:ext uri="{BB962C8B-B14F-4D97-AF65-F5344CB8AC3E}">
        <p14:creationId xmlns:p14="http://schemas.microsoft.com/office/powerpoint/2010/main" val="127120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964488" cy="1200329"/>
          </a:xfrm>
          <a:prstGeom prst="rect">
            <a:avLst/>
          </a:prstGeom>
        </p:spPr>
        <p:txBody>
          <a:bodyPr wrap="square">
            <a:spAutoFit/>
          </a:bodyPr>
          <a:lstStyle/>
          <a:p>
            <a:pPr algn="ctr"/>
            <a:r>
              <a:rPr lang="ru-RU" sz="3600" b="1" dirty="0" err="1">
                <a:solidFill>
                  <a:srgbClr val="0070C0"/>
                </a:solidFill>
                <a:latin typeface="Times New Roman" pitchFamily="18" charset="0"/>
                <a:cs typeface="Times New Roman" pitchFamily="18" charset="0"/>
              </a:rPr>
              <a:t>Документи</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що</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регламентують</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освітню</a:t>
            </a:r>
            <a:r>
              <a:rPr lang="ru-RU" sz="3600" b="1" dirty="0">
                <a:solidFill>
                  <a:srgbClr val="0070C0"/>
                </a:solidFill>
                <a:latin typeface="Times New Roman" pitchFamily="18" charset="0"/>
                <a:cs typeface="Times New Roman" pitchFamily="18" charset="0"/>
              </a:rPr>
              <a:t> </a:t>
            </a:r>
          </a:p>
          <a:p>
            <a:pPr algn="ctr"/>
            <a:r>
              <a:rPr lang="ru-RU" sz="3600" b="1" dirty="0" err="1">
                <a:solidFill>
                  <a:srgbClr val="0070C0"/>
                </a:solidFill>
                <a:latin typeface="Times New Roman" pitchFamily="18" charset="0"/>
                <a:cs typeface="Times New Roman" pitchFamily="18" charset="0"/>
              </a:rPr>
              <a:t>діяльність</a:t>
            </a:r>
            <a:r>
              <a:rPr lang="ru-RU" sz="3600" b="1" dirty="0">
                <a:solidFill>
                  <a:srgbClr val="0070C0"/>
                </a:solidFill>
                <a:latin typeface="Times New Roman" pitchFamily="18" charset="0"/>
                <a:cs typeface="Times New Roman" pitchFamily="18" charset="0"/>
              </a:rPr>
              <a:t> у 2022-2023 </a:t>
            </a:r>
            <a:r>
              <a:rPr lang="ru-RU" sz="3600" b="1" dirty="0" err="1">
                <a:solidFill>
                  <a:srgbClr val="0070C0"/>
                </a:solidFill>
                <a:latin typeface="Times New Roman" pitchFamily="18" charset="0"/>
                <a:cs typeface="Times New Roman" pitchFamily="18" charset="0"/>
              </a:rPr>
              <a:t>навчальному</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році</a:t>
            </a:r>
            <a:r>
              <a:rPr lang="ru-RU" sz="3600" b="1" dirty="0">
                <a:solidFill>
                  <a:srgbClr val="0070C0"/>
                </a:solidFill>
                <a:latin typeface="Times New Roman" pitchFamily="18" charset="0"/>
                <a:cs typeface="Times New Roman" pitchFamily="18" charset="0"/>
              </a:rPr>
              <a:t>.</a:t>
            </a:r>
          </a:p>
        </p:txBody>
      </p:sp>
      <p:sp>
        <p:nvSpPr>
          <p:cNvPr id="2" name="Прямоугольник 1"/>
          <p:cNvSpPr/>
          <p:nvPr/>
        </p:nvSpPr>
        <p:spPr>
          <a:xfrm>
            <a:off x="0" y="1200329"/>
            <a:ext cx="9252520" cy="5940088"/>
          </a:xfrm>
          <a:prstGeom prst="rect">
            <a:avLst/>
          </a:prstGeom>
        </p:spPr>
        <p:txBody>
          <a:bodyPr wrap="square">
            <a:spAutoFit/>
          </a:bodyPr>
          <a:lstStyle/>
          <a:p>
            <a:r>
              <a:rPr lang="ru-RU" sz="2000" b="1" dirty="0" err="1">
                <a:latin typeface="Times New Roman" pitchFamily="18" charset="0"/>
                <a:cs typeface="Times New Roman" pitchFamily="18" charset="0"/>
              </a:rPr>
              <a:t>Санітарного</a:t>
            </a:r>
            <a:r>
              <a:rPr lang="ru-RU" sz="2000" b="1" dirty="0">
                <a:latin typeface="Times New Roman" pitchFamily="18" charset="0"/>
                <a:cs typeface="Times New Roman" pitchFamily="18" charset="0"/>
              </a:rPr>
              <a:t> регламенту для </a:t>
            </a:r>
            <a:r>
              <a:rPr lang="ru-RU" sz="2000" b="1" dirty="0" err="1">
                <a:latin typeface="Times New Roman" pitchFamily="18" charset="0"/>
                <a:cs typeface="Times New Roman" pitchFamily="18" charset="0"/>
              </a:rPr>
              <a:t>закладів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загальної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середньої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a:p>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охорони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здоров'я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25.09.2020</a:t>
            </a:r>
          </a:p>
          <a:p>
            <a:r>
              <a:rPr lang="en-US" sz="2000" dirty="0">
                <a:latin typeface="Times New Roman" pitchFamily="18" charset="0"/>
                <a:cs typeface="Times New Roman" pitchFamily="18" charset="0"/>
              </a:rPr>
              <a:t>No2205, </a:t>
            </a:r>
            <a:r>
              <a:rPr lang="ru-RU" sz="2000" dirty="0" err="1">
                <a:latin typeface="Times New Roman" pitchFamily="18" charset="0"/>
                <a:cs typeface="Times New Roman" pitchFamily="18" charset="0"/>
              </a:rPr>
              <a:t>зареєстрованого</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Міністерстві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юстиції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10 листопада 2020 р.</a:t>
            </a:r>
          </a:p>
          <a:p>
            <a:r>
              <a:rPr lang="ru-RU" sz="2000" dirty="0">
                <a:latin typeface="Times New Roman" pitchFamily="18" charset="0"/>
                <a:cs typeface="Times New Roman" pitchFamily="18" charset="0"/>
              </a:rPr>
              <a:t>за </a:t>
            </a:r>
            <a:r>
              <a:rPr lang="en-US" sz="2000" dirty="0">
                <a:latin typeface="Times New Roman" pitchFamily="18" charset="0"/>
                <a:cs typeface="Times New Roman" pitchFamily="18" charset="0"/>
              </a:rPr>
              <a:t>No1111/35394;</a:t>
            </a:r>
          </a:p>
          <a:p>
            <a:r>
              <a:rPr lang="ru-RU" sz="2000" b="1" dirty="0" err="1">
                <a:latin typeface="Times New Roman" pitchFamily="18" charset="0"/>
                <a:cs typeface="Times New Roman" pitchFamily="18" charset="0"/>
              </a:rPr>
              <a:t>Державних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стандартів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повної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загальної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середньої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r>
              <a:rPr lang="ru-RU" sz="2000" b="1" dirty="0">
                <a:latin typeface="Times New Roman" pitchFamily="18" charset="0"/>
                <a:cs typeface="Times New Roman" pitchFamily="18" charset="0"/>
              </a:rPr>
              <a:t>:</a:t>
            </a:r>
          </a:p>
          <a:p>
            <a:pPr marL="342900" indent="-342900">
              <a:buFont typeface="Wingdings" pitchFamily="2" charset="2"/>
              <a:buChar char="Ø"/>
            </a:pP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рівні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початкової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(в 1 – 4 </a:t>
            </a:r>
            <a:r>
              <a:rPr lang="ru-RU" sz="2000" dirty="0" err="1">
                <a:latin typeface="Times New Roman" pitchFamily="18" charset="0"/>
                <a:cs typeface="Times New Roman" pitchFamily="18" charset="0"/>
              </a:rPr>
              <a:t>класах</a:t>
            </a:r>
            <a:r>
              <a:rPr lang="ru-RU" sz="2000" dirty="0">
                <a:latin typeface="Times New Roman" pitchFamily="18" charset="0"/>
                <a:cs typeface="Times New Roman" pitchFamily="18" charset="0"/>
              </a:rPr>
              <a:t>) – Державного стандарту </a:t>
            </a:r>
            <a:r>
              <a:rPr lang="ru-RU" sz="2000" dirty="0" err="1">
                <a:latin typeface="Times New Roman" pitchFamily="18" charset="0"/>
                <a:cs typeface="Times New Roman" pitchFamily="18" charset="0"/>
              </a:rPr>
              <a:t>початкової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Постановою</a:t>
            </a:r>
            <a:r>
              <a:rPr lang="ru-RU" sz="2000" dirty="0">
                <a:latin typeface="Times New Roman" pitchFamily="18" charset="0"/>
                <a:cs typeface="Times New Roman" pitchFamily="18" charset="0"/>
              </a:rPr>
              <a:t> КМУ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21 лютого 2018 року </a:t>
            </a:r>
            <a:r>
              <a:rPr lang="en-US" sz="2000" dirty="0">
                <a:latin typeface="Times New Roman" pitchFamily="18" charset="0"/>
                <a:cs typeface="Times New Roman" pitchFamily="18" charset="0"/>
              </a:rPr>
              <a:t>No 87);</a:t>
            </a:r>
          </a:p>
          <a:p>
            <a:pPr marL="342900" indent="-342900">
              <a:buFont typeface="Wingdings" pitchFamily="2" charset="2"/>
              <a:buChar char="Ø"/>
            </a:pP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рівні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базової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p>
          <a:p>
            <a:pPr marL="342900" indent="-342900">
              <a:buFont typeface="Wingdings" pitchFamily="2" charset="2"/>
              <a:buChar char="v"/>
            </a:pPr>
            <a:r>
              <a:rPr lang="ru-RU" sz="2000" b="1" i="1" dirty="0">
                <a:solidFill>
                  <a:srgbClr val="0070C0"/>
                </a:solidFill>
                <a:latin typeface="Times New Roman" pitchFamily="18" charset="0"/>
                <a:cs typeface="Times New Roman" pitchFamily="18" charset="0"/>
              </a:rPr>
              <a:t>в 5 </a:t>
            </a:r>
            <a:r>
              <a:rPr lang="ru-RU" sz="2000" b="1" i="1" dirty="0" err="1">
                <a:solidFill>
                  <a:srgbClr val="0070C0"/>
                </a:solidFill>
                <a:latin typeface="Times New Roman" pitchFamily="18" charset="0"/>
                <a:cs typeface="Times New Roman" pitchFamily="18" charset="0"/>
              </a:rPr>
              <a:t>класах</a:t>
            </a:r>
            <a:r>
              <a:rPr lang="ru-RU" sz="2000" b="1" i="1" dirty="0">
                <a:solidFill>
                  <a:srgbClr val="0070C0"/>
                </a:solidFill>
                <a:latin typeface="Times New Roman" pitchFamily="18" charset="0"/>
                <a:cs typeface="Times New Roman" pitchFamily="18" charset="0"/>
              </a:rPr>
              <a:t> – Державного стандарту </a:t>
            </a:r>
            <a:r>
              <a:rPr lang="ru-RU" sz="2000" b="1" i="1" dirty="0" err="1">
                <a:solidFill>
                  <a:srgbClr val="0070C0"/>
                </a:solidFill>
                <a:latin typeface="Times New Roman" pitchFamily="18" charset="0"/>
                <a:cs typeface="Times New Roman" pitchFamily="18" charset="0"/>
              </a:rPr>
              <a:t>базової</a:t>
            </a:r>
            <a:r>
              <a:rPr lang="ru-RU" sz="2000" b="1" i="1" dirty="0">
                <a:solidFill>
                  <a:srgbClr val="0070C0"/>
                </a:solidFill>
                <a:latin typeface="Times New Roman" pitchFamily="18" charset="0"/>
                <a:cs typeface="Times New Roman" pitchFamily="18" charset="0"/>
              </a:rPr>
              <a:t> </a:t>
            </a:r>
            <a:r>
              <a:rPr lang="ru-RU" sz="2000" b="1" i="1" dirty="0" err="1">
                <a:solidFill>
                  <a:srgbClr val="0070C0"/>
                </a:solidFill>
                <a:latin typeface="Times New Roman" pitchFamily="18" charset="0"/>
                <a:cs typeface="Times New Roman" pitchFamily="18" charset="0"/>
              </a:rPr>
              <a:t>середньої</a:t>
            </a:r>
            <a:r>
              <a:rPr lang="ru-RU" sz="2000" b="1" i="1" dirty="0">
                <a:solidFill>
                  <a:srgbClr val="0070C0"/>
                </a:solidFill>
                <a:latin typeface="Times New Roman" pitchFamily="18" charset="0"/>
                <a:cs typeface="Times New Roman" pitchFamily="18" charset="0"/>
              </a:rPr>
              <a:t> </a:t>
            </a:r>
            <a:r>
              <a:rPr lang="ru-RU" sz="2000" b="1" i="1" dirty="0" err="1">
                <a:solidFill>
                  <a:srgbClr val="0070C0"/>
                </a:solidFill>
                <a:latin typeface="Times New Roman" pitchFamily="18" charset="0"/>
                <a:cs typeface="Times New Roman" pitchFamily="18" charset="0"/>
              </a:rPr>
              <a:t>освіти</a:t>
            </a:r>
            <a:r>
              <a:rPr lang="ru-RU" sz="2000" b="1" i="1" dirty="0">
                <a:solidFill>
                  <a:srgbClr val="0070C0"/>
                </a:solidFill>
                <a:latin typeface="Times New Roman" pitchFamily="18" charset="0"/>
                <a:cs typeface="Times New Roman" pitchFamily="18" charset="0"/>
              </a:rPr>
              <a:t>(</a:t>
            </a:r>
            <a:r>
              <a:rPr lang="ru-RU" sz="2000" b="1" i="1" dirty="0" err="1">
                <a:solidFill>
                  <a:srgbClr val="0070C0"/>
                </a:solidFill>
                <a:latin typeface="Times New Roman" pitchFamily="18" charset="0"/>
                <a:cs typeface="Times New Roman" pitchFamily="18" charset="0"/>
              </a:rPr>
              <a:t>затвердженого</a:t>
            </a:r>
            <a:r>
              <a:rPr lang="ru-RU" sz="2000" b="1" i="1" dirty="0">
                <a:solidFill>
                  <a:srgbClr val="0070C0"/>
                </a:solidFill>
                <a:latin typeface="Times New Roman" pitchFamily="18" charset="0"/>
                <a:cs typeface="Times New Roman" pitchFamily="18" charset="0"/>
              </a:rPr>
              <a:t> </a:t>
            </a:r>
            <a:r>
              <a:rPr lang="ru-RU" sz="2000" b="1" i="1" dirty="0" err="1">
                <a:solidFill>
                  <a:srgbClr val="0070C0"/>
                </a:solidFill>
                <a:latin typeface="Times New Roman" pitchFamily="18" charset="0"/>
                <a:cs typeface="Times New Roman" pitchFamily="18" charset="0"/>
              </a:rPr>
              <a:t>постановою</a:t>
            </a:r>
            <a:r>
              <a:rPr lang="ru-RU" sz="2000" b="1" i="1" dirty="0">
                <a:solidFill>
                  <a:srgbClr val="0070C0"/>
                </a:solidFill>
                <a:latin typeface="Times New Roman" pitchFamily="18" charset="0"/>
                <a:cs typeface="Times New Roman" pitchFamily="18" charset="0"/>
              </a:rPr>
              <a:t> </a:t>
            </a:r>
            <a:r>
              <a:rPr lang="ru-RU" sz="2000" b="1" i="1" dirty="0" err="1">
                <a:solidFill>
                  <a:srgbClr val="0070C0"/>
                </a:solidFill>
                <a:latin typeface="Times New Roman" pitchFamily="18" charset="0"/>
                <a:cs typeface="Times New Roman" pitchFamily="18" charset="0"/>
              </a:rPr>
              <a:t>Кабінету</a:t>
            </a:r>
            <a:r>
              <a:rPr lang="ru-RU" sz="2000" b="1" i="1" dirty="0">
                <a:solidFill>
                  <a:srgbClr val="0070C0"/>
                </a:solidFill>
                <a:latin typeface="Times New Roman" pitchFamily="18" charset="0"/>
                <a:cs typeface="Times New Roman" pitchFamily="18" charset="0"/>
              </a:rPr>
              <a:t> </a:t>
            </a:r>
            <a:r>
              <a:rPr lang="ru-RU" sz="2000" b="1" i="1" dirty="0" err="1">
                <a:solidFill>
                  <a:srgbClr val="0070C0"/>
                </a:solidFill>
                <a:latin typeface="Times New Roman" pitchFamily="18" charset="0"/>
                <a:cs typeface="Times New Roman" pitchFamily="18" charset="0"/>
              </a:rPr>
              <a:t>Міністрів</a:t>
            </a:r>
            <a:r>
              <a:rPr lang="ru-RU" sz="2000" b="1" i="1" dirty="0">
                <a:solidFill>
                  <a:srgbClr val="0070C0"/>
                </a:solidFill>
                <a:latin typeface="Times New Roman" pitchFamily="18" charset="0"/>
                <a:cs typeface="Times New Roman" pitchFamily="18" charset="0"/>
              </a:rPr>
              <a:t> </a:t>
            </a:r>
            <a:r>
              <a:rPr lang="ru-RU" sz="2000" b="1" i="1" dirty="0" err="1">
                <a:solidFill>
                  <a:srgbClr val="0070C0"/>
                </a:solidFill>
                <a:latin typeface="Times New Roman" pitchFamily="18" charset="0"/>
                <a:cs typeface="Times New Roman" pitchFamily="18" charset="0"/>
              </a:rPr>
              <a:t>України</a:t>
            </a:r>
            <a:r>
              <a:rPr lang="ru-RU" sz="2000" b="1" i="1" dirty="0">
                <a:solidFill>
                  <a:srgbClr val="0070C0"/>
                </a:solidFill>
                <a:latin typeface="Times New Roman" pitchFamily="18" charset="0"/>
                <a:cs typeface="Times New Roman" pitchFamily="18" charset="0"/>
              </a:rPr>
              <a:t> </a:t>
            </a:r>
            <a:r>
              <a:rPr lang="ru-RU" sz="2000" b="1" i="1" dirty="0" err="1">
                <a:solidFill>
                  <a:srgbClr val="0070C0"/>
                </a:solidFill>
                <a:latin typeface="Times New Roman" pitchFamily="18" charset="0"/>
                <a:cs typeface="Times New Roman" pitchFamily="18" charset="0"/>
              </a:rPr>
              <a:t>від</a:t>
            </a:r>
            <a:r>
              <a:rPr lang="ru-RU" sz="2000" b="1" i="1" dirty="0">
                <a:solidFill>
                  <a:srgbClr val="0070C0"/>
                </a:solidFill>
                <a:latin typeface="Times New Roman" pitchFamily="18" charset="0"/>
                <a:cs typeface="Times New Roman" pitchFamily="18" charset="0"/>
              </a:rPr>
              <a:t> 30.09.2020 р. </a:t>
            </a:r>
            <a:r>
              <a:rPr lang="en-US" sz="2000" b="1" i="1" dirty="0">
                <a:solidFill>
                  <a:srgbClr val="0070C0"/>
                </a:solidFill>
                <a:latin typeface="Times New Roman" pitchFamily="18" charset="0"/>
                <a:cs typeface="Times New Roman" pitchFamily="18" charset="0"/>
              </a:rPr>
              <a:t>No 898); </a:t>
            </a:r>
            <a:endParaRPr lang="ru-RU" sz="2000" b="1" i="1" dirty="0">
              <a:solidFill>
                <a:srgbClr val="0070C0"/>
              </a:solidFill>
              <a:latin typeface="Times New Roman" pitchFamily="18" charset="0"/>
              <a:cs typeface="Times New Roman" pitchFamily="18" charset="0"/>
            </a:endParaRPr>
          </a:p>
          <a:p>
            <a:pPr marL="342900" indent="-342900">
              <a:buFont typeface="Wingdings" pitchFamily="2" charset="2"/>
              <a:buChar char="v"/>
            </a:pPr>
            <a:r>
              <a:rPr lang="ru-RU" sz="2000" dirty="0">
                <a:latin typeface="Times New Roman" pitchFamily="18" charset="0"/>
                <a:cs typeface="Times New Roman" pitchFamily="18" charset="0"/>
              </a:rPr>
              <a:t>в 6 – 9 </a:t>
            </a:r>
            <a:r>
              <a:rPr lang="ru-RU" sz="2000" dirty="0" err="1">
                <a:latin typeface="Times New Roman" pitchFamily="18" charset="0"/>
                <a:cs typeface="Times New Roman" pitchFamily="18" charset="0"/>
              </a:rPr>
              <a:t>класах</a:t>
            </a:r>
            <a:r>
              <a:rPr lang="ru-RU" sz="2000" dirty="0">
                <a:latin typeface="Times New Roman" pitchFamily="18" charset="0"/>
                <a:cs typeface="Times New Roman" pitchFamily="18" charset="0"/>
              </a:rPr>
              <a:t> – Державного стандарту </a:t>
            </a:r>
            <a:r>
              <a:rPr lang="ru-RU" sz="2000" dirty="0" err="1">
                <a:latin typeface="Times New Roman" pitchFamily="18" charset="0"/>
                <a:cs typeface="Times New Roman" pitchFamily="18" charset="0"/>
              </a:rPr>
              <a:t>базової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повної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Постановою</a:t>
            </a:r>
            <a:r>
              <a:rPr lang="ru-RU" sz="2000" dirty="0">
                <a:latin typeface="Times New Roman" pitchFamily="18" charset="0"/>
                <a:cs typeface="Times New Roman" pitchFamily="18" charset="0"/>
              </a:rPr>
              <a:t> КМУ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23 листопада 2011 року No1392);</a:t>
            </a:r>
          </a:p>
          <a:p>
            <a:pPr marL="342900" indent="-342900">
              <a:buFont typeface="Wingdings" pitchFamily="2" charset="2"/>
              <a:buChar char="Ø"/>
            </a:pP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рівні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профільної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(в 10 – 11/12 </a:t>
            </a:r>
            <a:r>
              <a:rPr lang="ru-RU" sz="2000" dirty="0" err="1">
                <a:latin typeface="Times New Roman" pitchFamily="18" charset="0"/>
                <a:cs typeface="Times New Roman" pitchFamily="18" charset="0"/>
              </a:rPr>
              <a:t>класах</a:t>
            </a:r>
            <a:r>
              <a:rPr lang="ru-RU" sz="2000" dirty="0">
                <a:latin typeface="Times New Roman" pitchFamily="18" charset="0"/>
                <a:cs typeface="Times New Roman" pitchFamily="18" charset="0"/>
              </a:rPr>
              <a:t>) – Державного             стандарту </a:t>
            </a:r>
            <a:r>
              <a:rPr lang="ru-RU" sz="2000" dirty="0" err="1">
                <a:latin typeface="Times New Roman" pitchFamily="18" charset="0"/>
                <a:cs typeface="Times New Roman" pitchFamily="18" charset="0"/>
              </a:rPr>
              <a:t>базової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повної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Постановою</a:t>
            </a:r>
            <a:r>
              <a:rPr lang="ru-RU" sz="2000" dirty="0">
                <a:latin typeface="Times New Roman" pitchFamily="18" charset="0"/>
                <a:cs typeface="Times New Roman" pitchFamily="18" charset="0"/>
              </a:rPr>
              <a:t> КМУ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23 листопада 2011 року </a:t>
            </a:r>
            <a:r>
              <a:rPr lang="en-US" sz="2000" dirty="0">
                <a:latin typeface="Times New Roman" pitchFamily="18" charset="0"/>
                <a:cs typeface="Times New Roman" pitchFamily="18" charset="0"/>
              </a:rPr>
              <a:t>No1392)</a:t>
            </a:r>
            <a:r>
              <a:rPr lang="ru-RU" sz="2000" dirty="0">
                <a:latin typeface="Times New Roman" pitchFamily="18" charset="0"/>
                <a:cs typeface="Times New Roman" pitchFamily="18" charset="0"/>
              </a:rPr>
              <a:t>.</a:t>
            </a:r>
          </a:p>
          <a:p>
            <a:r>
              <a:rPr lang="ru-RU" sz="2000" b="1" dirty="0" err="1">
                <a:latin typeface="Times New Roman" pitchFamily="18" charset="0"/>
                <a:cs typeface="Times New Roman" pitchFamily="18" charset="0"/>
              </a:rPr>
              <a:t>Типових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освітніх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програм</a:t>
            </a:r>
            <a:r>
              <a:rPr lang="ru-RU" sz="2000" b="1" dirty="0">
                <a:latin typeface="Times New Roman" pitchFamily="18" charset="0"/>
                <a:cs typeface="Times New Roman" pitchFamily="18" charset="0"/>
              </a:rPr>
              <a:t> для </a:t>
            </a:r>
            <a:r>
              <a:rPr lang="ru-RU" sz="2000" b="1" dirty="0" err="1">
                <a:latin typeface="Times New Roman" pitchFamily="18" charset="0"/>
                <a:cs typeface="Times New Roman" pitchFamily="18" charset="0"/>
              </a:rPr>
              <a:t>закладів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загальної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середньої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r>
              <a:rPr lang="ru-RU" sz="2000" b="1" dirty="0">
                <a:latin typeface="Times New Roman" pitchFamily="18" charset="0"/>
                <a:cs typeface="Times New Roman" pitchFamily="18" charset="0"/>
              </a:rPr>
              <a:t>:</a:t>
            </a:r>
          </a:p>
          <a:p>
            <a:pPr marL="342900" indent="-342900">
              <a:buFont typeface="Wingdings" pitchFamily="2" charset="2"/>
              <a:buChar char="Ø"/>
            </a:pPr>
            <a:r>
              <a:rPr lang="ru-RU" sz="2000" dirty="0">
                <a:latin typeface="Times New Roman" pitchFamily="18" charset="0"/>
                <a:cs typeface="Times New Roman" pitchFamily="18" charset="0"/>
              </a:rPr>
              <a:t>у 5 </a:t>
            </a:r>
            <a:r>
              <a:rPr lang="ru-RU" sz="2000" dirty="0" err="1">
                <a:latin typeface="Times New Roman" pitchFamily="18" charset="0"/>
                <a:cs typeface="Times New Roman" pitchFamily="18" charset="0"/>
              </a:rPr>
              <a:t>класах</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Типової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для 5 – 9 </a:t>
            </a:r>
            <a:r>
              <a:rPr lang="ru-RU" sz="2000" dirty="0" err="1">
                <a:latin typeface="Times New Roman" pitchFamily="18" charset="0"/>
                <a:cs typeface="Times New Roman" pitchFamily="18" charset="0"/>
              </a:rPr>
              <a:t>класів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затвердженої</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19.02. 2021 </a:t>
            </a:r>
            <a:r>
              <a:rPr lang="en-US" sz="2000" dirty="0">
                <a:latin typeface="Times New Roman" pitchFamily="18" charset="0"/>
                <a:cs typeface="Times New Roman" pitchFamily="18" charset="0"/>
              </a:rPr>
              <a:t>No 235),</a:t>
            </a:r>
          </a:p>
        </p:txBody>
      </p:sp>
    </p:spTree>
    <p:extLst>
      <p:ext uri="{BB962C8B-B14F-4D97-AF65-F5344CB8AC3E}">
        <p14:creationId xmlns:p14="http://schemas.microsoft.com/office/powerpoint/2010/main" val="81971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964488" cy="1200329"/>
          </a:xfrm>
          <a:prstGeom prst="rect">
            <a:avLst/>
          </a:prstGeom>
        </p:spPr>
        <p:txBody>
          <a:bodyPr wrap="square">
            <a:spAutoFit/>
          </a:bodyPr>
          <a:lstStyle/>
          <a:p>
            <a:pPr algn="ctr"/>
            <a:r>
              <a:rPr lang="ru-RU" sz="3600" b="1" dirty="0" err="1">
                <a:solidFill>
                  <a:srgbClr val="0070C0"/>
                </a:solidFill>
                <a:latin typeface="Times New Roman" pitchFamily="18" charset="0"/>
                <a:cs typeface="Times New Roman" pitchFamily="18" charset="0"/>
              </a:rPr>
              <a:t>Документи</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що</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регламентують</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освітню</a:t>
            </a:r>
            <a:r>
              <a:rPr lang="ru-RU" sz="3600" b="1" dirty="0">
                <a:solidFill>
                  <a:srgbClr val="0070C0"/>
                </a:solidFill>
                <a:latin typeface="Times New Roman" pitchFamily="18" charset="0"/>
                <a:cs typeface="Times New Roman" pitchFamily="18" charset="0"/>
              </a:rPr>
              <a:t> </a:t>
            </a:r>
          </a:p>
          <a:p>
            <a:pPr algn="ctr"/>
            <a:r>
              <a:rPr lang="ru-RU" sz="3600" b="1" dirty="0" err="1">
                <a:solidFill>
                  <a:srgbClr val="0070C0"/>
                </a:solidFill>
                <a:latin typeface="Times New Roman" pitchFamily="18" charset="0"/>
                <a:cs typeface="Times New Roman" pitchFamily="18" charset="0"/>
              </a:rPr>
              <a:t>діяльність</a:t>
            </a:r>
            <a:r>
              <a:rPr lang="ru-RU" sz="3600" b="1" dirty="0">
                <a:solidFill>
                  <a:srgbClr val="0070C0"/>
                </a:solidFill>
                <a:latin typeface="Times New Roman" pitchFamily="18" charset="0"/>
                <a:cs typeface="Times New Roman" pitchFamily="18" charset="0"/>
              </a:rPr>
              <a:t> у 2022-2023 </a:t>
            </a:r>
            <a:r>
              <a:rPr lang="ru-RU" sz="3600" b="1" dirty="0" err="1">
                <a:solidFill>
                  <a:srgbClr val="0070C0"/>
                </a:solidFill>
                <a:latin typeface="Times New Roman" pitchFamily="18" charset="0"/>
                <a:cs typeface="Times New Roman" pitchFamily="18" charset="0"/>
              </a:rPr>
              <a:t>навчальному</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році</a:t>
            </a:r>
            <a:r>
              <a:rPr lang="ru-RU" sz="3600" b="1" dirty="0">
                <a:solidFill>
                  <a:srgbClr val="0070C0"/>
                </a:solidFill>
                <a:latin typeface="Times New Roman" pitchFamily="18" charset="0"/>
                <a:cs typeface="Times New Roman" pitchFamily="18" charset="0"/>
              </a:rPr>
              <a:t>.</a:t>
            </a:r>
          </a:p>
        </p:txBody>
      </p:sp>
      <p:sp>
        <p:nvSpPr>
          <p:cNvPr id="5" name="Прямоугольник 4"/>
          <p:cNvSpPr/>
          <p:nvPr/>
        </p:nvSpPr>
        <p:spPr>
          <a:xfrm>
            <a:off x="34528" y="1200329"/>
            <a:ext cx="9144000" cy="5324535"/>
          </a:xfrm>
          <a:prstGeom prst="rect">
            <a:avLst/>
          </a:prstGeom>
        </p:spPr>
        <p:txBody>
          <a:bodyPr wrap="square">
            <a:spAutoFit/>
          </a:bodyPr>
          <a:lstStyle/>
          <a:p>
            <a:pPr marL="342900" lvl="0" indent="-342900">
              <a:buFont typeface="Wingdings" pitchFamily="2" charset="2"/>
              <a:buChar char="Ø"/>
            </a:pPr>
            <a:r>
              <a:rPr lang="ru-RU" sz="2000" dirty="0">
                <a:solidFill>
                  <a:prstClr val="black"/>
                </a:solidFill>
                <a:latin typeface="Times New Roman" pitchFamily="18" charset="0"/>
                <a:cs typeface="Times New Roman" pitchFamily="18" charset="0"/>
              </a:rPr>
              <a:t>у 6 – 9 </a:t>
            </a:r>
            <a:r>
              <a:rPr lang="ru-RU" sz="2000" dirty="0" err="1">
                <a:solidFill>
                  <a:prstClr val="black"/>
                </a:solidFill>
                <a:latin typeface="Times New Roman" pitchFamily="18" charset="0"/>
                <a:cs typeface="Times New Roman" pitchFamily="18" charset="0"/>
              </a:rPr>
              <a:t>класах</a:t>
            </a:r>
            <a:r>
              <a:rPr lang="ru-RU" sz="2000" dirty="0">
                <a:solidFill>
                  <a:prstClr val="black"/>
                </a:solidFill>
                <a:latin typeface="Times New Roman" pitchFamily="18" charset="0"/>
                <a:cs typeface="Times New Roman" pitchFamily="18" charset="0"/>
              </a:rPr>
              <a:t> – </a:t>
            </a:r>
            <a:r>
              <a:rPr lang="ru-RU" sz="2000" dirty="0" err="1">
                <a:solidFill>
                  <a:prstClr val="black"/>
                </a:solidFill>
                <a:latin typeface="Times New Roman" pitchFamily="18" charset="0"/>
                <a:cs typeface="Times New Roman" pitchFamily="18" charset="0"/>
              </a:rPr>
              <a:t>Типової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освітньої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програми</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закладів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загальної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середньої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освіти</a:t>
            </a:r>
            <a:r>
              <a:rPr lang="ru-RU" sz="2000" dirty="0">
                <a:solidFill>
                  <a:prstClr val="black"/>
                </a:solidFill>
                <a:latin typeface="Times New Roman" pitchFamily="18" charset="0"/>
                <a:cs typeface="Times New Roman" pitchFamily="18" charset="0"/>
              </a:rPr>
              <a:t> ІІ </a:t>
            </a:r>
            <a:r>
              <a:rPr lang="ru-RU" sz="2000" dirty="0" err="1">
                <a:solidFill>
                  <a:prstClr val="black"/>
                </a:solidFill>
                <a:latin typeface="Times New Roman" pitchFamily="18" charset="0"/>
                <a:cs typeface="Times New Roman" pitchFamily="18" charset="0"/>
              </a:rPr>
              <a:t>ступеня</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затвердженої</a:t>
            </a:r>
            <a:r>
              <a:rPr lang="ru-RU" sz="2000" dirty="0">
                <a:solidFill>
                  <a:prstClr val="black"/>
                </a:solidFill>
                <a:latin typeface="Times New Roman" pitchFamily="18" charset="0"/>
                <a:cs typeface="Times New Roman" pitchFamily="18" charset="0"/>
              </a:rPr>
              <a:t> наказом </a:t>
            </a:r>
            <a:r>
              <a:rPr lang="ru-RU" sz="2000" dirty="0" err="1">
                <a:solidFill>
                  <a:prstClr val="black"/>
                </a:solidFill>
                <a:latin typeface="Times New Roman" pitchFamily="18" charset="0"/>
                <a:cs typeface="Times New Roman" pitchFamily="18" charset="0"/>
              </a:rPr>
              <a:t>Міністерства</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освіти</a:t>
            </a:r>
            <a:r>
              <a:rPr lang="ru-RU" sz="2000" dirty="0">
                <a:solidFill>
                  <a:prstClr val="black"/>
                </a:solidFill>
                <a:latin typeface="Times New Roman" pitchFamily="18" charset="0"/>
                <a:cs typeface="Times New Roman" pitchFamily="18" charset="0"/>
              </a:rPr>
              <a:t> і науки </a:t>
            </a:r>
            <a:r>
              <a:rPr lang="ru-RU" sz="2000" dirty="0" err="1">
                <a:solidFill>
                  <a:prstClr val="black"/>
                </a:solidFill>
                <a:latin typeface="Times New Roman" pitchFamily="18" charset="0"/>
                <a:cs typeface="Times New Roman" pitchFamily="18" charset="0"/>
              </a:rPr>
              <a:t>України</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від</a:t>
            </a:r>
            <a:r>
              <a:rPr lang="ru-RU" sz="2000" dirty="0">
                <a:solidFill>
                  <a:prstClr val="black"/>
                </a:solidFill>
                <a:latin typeface="Times New Roman" pitchFamily="18" charset="0"/>
                <a:cs typeface="Times New Roman" pitchFamily="18" charset="0"/>
              </a:rPr>
              <a:t> 20.04. 2018 </a:t>
            </a:r>
            <a:r>
              <a:rPr lang="en-US" sz="2000" dirty="0">
                <a:solidFill>
                  <a:prstClr val="black"/>
                </a:solidFill>
                <a:latin typeface="Times New Roman" pitchFamily="18" charset="0"/>
                <a:cs typeface="Times New Roman" pitchFamily="18" charset="0"/>
              </a:rPr>
              <a:t>No 405);</a:t>
            </a:r>
            <a:endParaRPr lang="ru-RU" sz="2000" dirty="0">
              <a:solidFill>
                <a:prstClr val="black"/>
              </a:solidFill>
              <a:latin typeface="Times New Roman" pitchFamily="18" charset="0"/>
              <a:cs typeface="Times New Roman" pitchFamily="18" charset="0"/>
            </a:endParaRPr>
          </a:p>
          <a:p>
            <a:pPr marL="342900" lvl="0" indent="-342900">
              <a:buFont typeface="Wingdings" pitchFamily="2" charset="2"/>
              <a:buChar char="Ø"/>
            </a:pPr>
            <a:r>
              <a:rPr lang="ru-RU" sz="2000" dirty="0">
                <a:solidFill>
                  <a:prstClr val="black"/>
                </a:solidFill>
                <a:latin typeface="Times New Roman" pitchFamily="18" charset="0"/>
                <a:cs typeface="Times New Roman" pitchFamily="18" charset="0"/>
              </a:rPr>
              <a:t>на </a:t>
            </a:r>
            <a:r>
              <a:rPr lang="ru-RU" sz="2000" dirty="0" err="1">
                <a:solidFill>
                  <a:prstClr val="black"/>
                </a:solidFill>
                <a:latin typeface="Times New Roman" pitchFamily="18" charset="0"/>
                <a:cs typeface="Times New Roman" pitchFamily="18" charset="0"/>
              </a:rPr>
              <a:t>рівні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профільної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середньої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освіти</a:t>
            </a:r>
            <a:r>
              <a:rPr lang="ru-RU" sz="2000" dirty="0">
                <a:solidFill>
                  <a:prstClr val="black"/>
                </a:solidFill>
                <a:latin typeface="Times New Roman" pitchFamily="18" charset="0"/>
                <a:cs typeface="Times New Roman" pitchFamily="18" charset="0"/>
              </a:rPr>
              <a:t> – </a:t>
            </a:r>
            <a:r>
              <a:rPr lang="ru-RU" sz="2000" dirty="0" err="1">
                <a:solidFill>
                  <a:prstClr val="black"/>
                </a:solidFill>
                <a:latin typeface="Times New Roman" pitchFamily="18" charset="0"/>
                <a:cs typeface="Times New Roman" pitchFamily="18" charset="0"/>
              </a:rPr>
              <a:t>Типової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освітньої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програми</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закладів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загальної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середньої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освіти</a:t>
            </a:r>
            <a:r>
              <a:rPr lang="ru-RU" sz="2000" dirty="0">
                <a:solidFill>
                  <a:prstClr val="black"/>
                </a:solidFill>
                <a:latin typeface="Times New Roman" pitchFamily="18" charset="0"/>
                <a:cs typeface="Times New Roman" pitchFamily="18" charset="0"/>
              </a:rPr>
              <a:t> ІІІ </a:t>
            </a:r>
            <a:r>
              <a:rPr lang="ru-RU" sz="2000" dirty="0" err="1">
                <a:solidFill>
                  <a:prstClr val="black"/>
                </a:solidFill>
                <a:latin typeface="Times New Roman" pitchFamily="18" charset="0"/>
                <a:cs typeface="Times New Roman" pitchFamily="18" charset="0"/>
              </a:rPr>
              <a:t>ступеня</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затвердженої</a:t>
            </a:r>
            <a:r>
              <a:rPr lang="ru-RU" sz="2000" dirty="0">
                <a:solidFill>
                  <a:prstClr val="black"/>
                </a:solidFill>
                <a:latin typeface="Times New Roman" pitchFamily="18" charset="0"/>
                <a:cs typeface="Times New Roman" pitchFamily="18" charset="0"/>
              </a:rPr>
              <a:t> наказом </a:t>
            </a:r>
            <a:r>
              <a:rPr lang="ru-RU" sz="2000" dirty="0" err="1">
                <a:solidFill>
                  <a:prstClr val="black"/>
                </a:solidFill>
                <a:latin typeface="Times New Roman" pitchFamily="18" charset="0"/>
                <a:cs typeface="Times New Roman" pitchFamily="18" charset="0"/>
              </a:rPr>
              <a:t>Міністерства</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освіти</a:t>
            </a:r>
            <a:r>
              <a:rPr lang="ru-RU" sz="2000" dirty="0">
                <a:solidFill>
                  <a:prstClr val="black"/>
                </a:solidFill>
                <a:latin typeface="Times New Roman" pitchFamily="18" charset="0"/>
                <a:cs typeface="Times New Roman" pitchFamily="18" charset="0"/>
              </a:rPr>
              <a:t> і науки </a:t>
            </a:r>
            <a:r>
              <a:rPr lang="ru-RU" sz="2000" dirty="0" err="1">
                <a:solidFill>
                  <a:prstClr val="black"/>
                </a:solidFill>
                <a:latin typeface="Times New Roman" pitchFamily="18" charset="0"/>
                <a:cs typeface="Times New Roman" pitchFamily="18" charset="0"/>
              </a:rPr>
              <a:t>України</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від</a:t>
            </a:r>
            <a:r>
              <a:rPr lang="ru-RU" sz="2000" dirty="0">
                <a:solidFill>
                  <a:prstClr val="black"/>
                </a:solidFill>
                <a:latin typeface="Times New Roman" pitchFamily="18" charset="0"/>
                <a:cs typeface="Times New Roman" pitchFamily="18" charset="0"/>
              </a:rPr>
              <a:t> 20.04. 2018 </a:t>
            </a:r>
            <a:r>
              <a:rPr lang="en-US" sz="2000" dirty="0">
                <a:solidFill>
                  <a:prstClr val="black"/>
                </a:solidFill>
                <a:latin typeface="Times New Roman" pitchFamily="18" charset="0"/>
                <a:cs typeface="Times New Roman" pitchFamily="18" charset="0"/>
              </a:rPr>
              <a:t>No 408 </a:t>
            </a:r>
            <a:r>
              <a:rPr lang="ru-RU" sz="2000" dirty="0">
                <a:solidFill>
                  <a:prstClr val="black"/>
                </a:solidFill>
                <a:latin typeface="Times New Roman" pitchFamily="18" charset="0"/>
                <a:cs typeface="Times New Roman" pitchFamily="18" charset="0"/>
              </a:rPr>
              <a:t>у </a:t>
            </a:r>
            <a:r>
              <a:rPr lang="ru-RU" sz="2000" dirty="0" err="1">
                <a:solidFill>
                  <a:prstClr val="black"/>
                </a:solidFill>
                <a:latin typeface="Times New Roman" pitchFamily="18" charset="0"/>
                <a:cs typeface="Times New Roman" pitchFamily="18" charset="0"/>
              </a:rPr>
              <a:t>редакції</a:t>
            </a:r>
            <a:r>
              <a:rPr lang="ru-RU" sz="2000" dirty="0">
                <a:solidFill>
                  <a:prstClr val="black"/>
                </a:solidFill>
                <a:latin typeface="Times New Roman" pitchFamily="18" charset="0"/>
                <a:cs typeface="Times New Roman" pitchFamily="18" charset="0"/>
              </a:rPr>
              <a:t> наказу </a:t>
            </a:r>
            <a:r>
              <a:rPr lang="ru-RU" sz="2000" dirty="0" err="1">
                <a:solidFill>
                  <a:prstClr val="black"/>
                </a:solidFill>
                <a:latin typeface="Times New Roman" pitchFamily="18" charset="0"/>
                <a:cs typeface="Times New Roman" pitchFamily="18" charset="0"/>
              </a:rPr>
              <a:t>Міністерства</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освіти</a:t>
            </a:r>
            <a:r>
              <a:rPr lang="ru-RU" sz="2000" dirty="0">
                <a:solidFill>
                  <a:prstClr val="black"/>
                </a:solidFill>
                <a:latin typeface="Times New Roman" pitchFamily="18" charset="0"/>
                <a:cs typeface="Times New Roman" pitchFamily="18" charset="0"/>
              </a:rPr>
              <a:t> і науки </a:t>
            </a:r>
            <a:r>
              <a:rPr lang="ru-RU" sz="2000" dirty="0" err="1">
                <a:solidFill>
                  <a:prstClr val="black"/>
                </a:solidFill>
                <a:latin typeface="Times New Roman" pitchFamily="18" charset="0"/>
                <a:cs typeface="Times New Roman" pitchFamily="18" charset="0"/>
              </a:rPr>
              <a:t>України</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від</a:t>
            </a:r>
            <a:r>
              <a:rPr lang="ru-RU" sz="2000" dirty="0">
                <a:solidFill>
                  <a:prstClr val="black"/>
                </a:solidFill>
                <a:latin typeface="Times New Roman" pitchFamily="18" charset="0"/>
                <a:cs typeface="Times New Roman" pitchFamily="18" charset="0"/>
              </a:rPr>
              <a:t> 28.11.2019 </a:t>
            </a:r>
            <a:r>
              <a:rPr lang="en-US" sz="2000" dirty="0">
                <a:solidFill>
                  <a:prstClr val="black"/>
                </a:solidFill>
                <a:latin typeface="Times New Roman" pitchFamily="18" charset="0"/>
                <a:cs typeface="Times New Roman" pitchFamily="18" charset="0"/>
              </a:rPr>
              <a:t>No 1493 </a:t>
            </a:r>
            <a:r>
              <a:rPr lang="ru-RU" sz="2000" dirty="0" err="1">
                <a:solidFill>
                  <a:prstClr val="black"/>
                </a:solidFill>
                <a:latin typeface="Times New Roman" pitchFamily="18" charset="0"/>
                <a:cs typeface="Times New Roman" pitchFamily="18" charset="0"/>
              </a:rPr>
              <a:t>зі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змінами</a:t>
            </a:r>
            <a:r>
              <a:rPr lang="ru-RU" sz="2000" dirty="0">
                <a:solidFill>
                  <a:prstClr val="black"/>
                </a:solidFill>
                <a:latin typeface="Times New Roman" pitchFamily="18" charset="0"/>
                <a:cs typeface="Times New Roman" pitchFamily="18" charset="0"/>
              </a:rPr>
              <a:t>).</a:t>
            </a:r>
          </a:p>
          <a:p>
            <a:pPr lvl="0"/>
            <a:r>
              <a:rPr lang="ru-RU" sz="2000" b="1" dirty="0" err="1">
                <a:solidFill>
                  <a:prstClr val="black"/>
                </a:solidFill>
                <a:latin typeface="Times New Roman" pitchFamily="18" charset="0"/>
                <a:cs typeface="Times New Roman" pitchFamily="18" charset="0"/>
              </a:rPr>
              <a:t>Наказів</a:t>
            </a:r>
            <a:r>
              <a:rPr lang="ru-RU" sz="2000" b="1" dirty="0">
                <a:solidFill>
                  <a:prstClr val="black"/>
                </a:solidFill>
                <a:latin typeface="Times New Roman" pitchFamily="18" charset="0"/>
                <a:cs typeface="Times New Roman" pitchFamily="18" charset="0"/>
              </a:rPr>
              <a:t> </a:t>
            </a:r>
            <a:r>
              <a:rPr lang="ru-RU" sz="2000" b="1" dirty="0" err="1">
                <a:solidFill>
                  <a:prstClr val="black"/>
                </a:solidFill>
                <a:latin typeface="Times New Roman" pitchFamily="18" charset="0"/>
                <a:cs typeface="Times New Roman" pitchFamily="18" charset="0"/>
              </a:rPr>
              <a:t>Міністерства</a:t>
            </a:r>
            <a:r>
              <a:rPr lang="ru-RU" sz="2000" b="1" dirty="0">
                <a:solidFill>
                  <a:prstClr val="black"/>
                </a:solidFill>
                <a:latin typeface="Times New Roman" pitchFamily="18" charset="0"/>
                <a:cs typeface="Times New Roman" pitchFamily="18" charset="0"/>
              </a:rPr>
              <a:t> </a:t>
            </a:r>
            <a:r>
              <a:rPr lang="ru-RU" sz="2000" b="1" dirty="0" err="1">
                <a:solidFill>
                  <a:prstClr val="black"/>
                </a:solidFill>
                <a:latin typeface="Times New Roman" pitchFamily="18" charset="0"/>
                <a:cs typeface="Times New Roman" pitchFamily="18" charset="0"/>
              </a:rPr>
              <a:t>освіти</a:t>
            </a:r>
            <a:r>
              <a:rPr lang="ru-RU" sz="2000" b="1" dirty="0">
                <a:solidFill>
                  <a:prstClr val="black"/>
                </a:solidFill>
                <a:latin typeface="Times New Roman" pitchFamily="18" charset="0"/>
                <a:cs typeface="Times New Roman" pitchFamily="18" charset="0"/>
              </a:rPr>
              <a:t> і науки </a:t>
            </a:r>
            <a:r>
              <a:rPr lang="ru-RU" sz="2000" b="1" dirty="0" err="1">
                <a:solidFill>
                  <a:prstClr val="black"/>
                </a:solidFill>
                <a:latin typeface="Times New Roman" pitchFamily="18" charset="0"/>
                <a:cs typeface="Times New Roman" pitchFamily="18" charset="0"/>
              </a:rPr>
              <a:t>України</a:t>
            </a:r>
            <a:r>
              <a:rPr lang="ru-RU" sz="2000" b="1" dirty="0">
                <a:solidFill>
                  <a:prstClr val="black"/>
                </a:solidFill>
                <a:latin typeface="Times New Roman" pitchFamily="18" charset="0"/>
                <a:cs typeface="Times New Roman" pitchFamily="18" charset="0"/>
              </a:rPr>
              <a:t>:</a:t>
            </a:r>
          </a:p>
          <a:p>
            <a:pPr marL="342900" lvl="0" indent="-342900">
              <a:buFont typeface="Wingdings" pitchFamily="2" charset="2"/>
              <a:buChar char="Ø"/>
            </a:pPr>
            <a:r>
              <a:rPr lang="ru-RU" sz="2000" dirty="0" err="1">
                <a:solidFill>
                  <a:prstClr val="black"/>
                </a:solidFill>
                <a:latin typeface="Times New Roman" pitchFamily="18" charset="0"/>
                <a:cs typeface="Times New Roman" pitchFamily="18" charset="0"/>
              </a:rPr>
              <a:t>від</a:t>
            </a:r>
            <a:r>
              <a:rPr lang="ru-RU" sz="2000" dirty="0">
                <a:solidFill>
                  <a:prstClr val="black"/>
                </a:solidFill>
                <a:latin typeface="Times New Roman" pitchFamily="18" charset="0"/>
                <a:cs typeface="Times New Roman" pitchFamily="18" charset="0"/>
              </a:rPr>
              <a:t> 28.03.2022 </a:t>
            </a:r>
            <a:r>
              <a:rPr lang="en-US" sz="2000" dirty="0">
                <a:solidFill>
                  <a:prstClr val="black"/>
                </a:solidFill>
                <a:latin typeface="Times New Roman" pitchFamily="18" charset="0"/>
                <a:cs typeface="Times New Roman" pitchFamily="18" charset="0"/>
              </a:rPr>
              <a:t>No 274 «</a:t>
            </a:r>
            <a:r>
              <a:rPr lang="ru-RU" sz="2000" dirty="0">
                <a:solidFill>
                  <a:prstClr val="black"/>
                </a:solidFill>
                <a:latin typeface="Times New Roman" pitchFamily="18" charset="0"/>
                <a:cs typeface="Times New Roman" pitchFamily="18" charset="0"/>
              </a:rPr>
              <a:t>Про </a:t>
            </a:r>
            <a:r>
              <a:rPr lang="ru-RU" sz="2000" dirty="0" err="1">
                <a:solidFill>
                  <a:prstClr val="black"/>
                </a:solidFill>
                <a:latin typeface="Times New Roman" pitchFamily="18" charset="0"/>
                <a:cs typeface="Times New Roman" pitchFamily="18" charset="0"/>
              </a:rPr>
              <a:t>деякі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питання</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здобуття</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загальної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середньої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освіти</a:t>
            </a:r>
            <a:r>
              <a:rPr lang="ru-RU" sz="2000" dirty="0">
                <a:solidFill>
                  <a:prstClr val="black"/>
                </a:solidFill>
                <a:latin typeface="Times New Roman" pitchFamily="18" charset="0"/>
                <a:cs typeface="Times New Roman" pitchFamily="18" charset="0"/>
              </a:rPr>
              <a:t> та </a:t>
            </a:r>
            <a:r>
              <a:rPr lang="ru-RU" sz="2000" dirty="0" err="1">
                <a:solidFill>
                  <a:prstClr val="black"/>
                </a:solidFill>
                <a:latin typeface="Times New Roman" pitchFamily="18" charset="0"/>
                <a:cs typeface="Times New Roman" pitchFamily="18" charset="0"/>
              </a:rPr>
              <a:t>освітнього</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процесу</a:t>
            </a:r>
            <a:r>
              <a:rPr lang="ru-RU" sz="2000" dirty="0">
                <a:solidFill>
                  <a:prstClr val="black"/>
                </a:solidFill>
                <a:latin typeface="Times New Roman" pitchFamily="18" charset="0"/>
                <a:cs typeface="Times New Roman" pitchFamily="18" charset="0"/>
              </a:rPr>
              <a:t> в </a:t>
            </a:r>
            <a:r>
              <a:rPr lang="ru-RU" sz="2000" dirty="0" err="1">
                <a:solidFill>
                  <a:prstClr val="black"/>
                </a:solidFill>
                <a:latin typeface="Times New Roman" pitchFamily="18" charset="0"/>
                <a:cs typeface="Times New Roman" pitchFamily="18" charset="0"/>
              </a:rPr>
              <a:t>умовах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воєнного</a:t>
            </a:r>
            <a:r>
              <a:rPr lang="ru-RU" sz="2000" dirty="0">
                <a:solidFill>
                  <a:prstClr val="black"/>
                </a:solidFill>
                <a:latin typeface="Times New Roman" pitchFamily="18" charset="0"/>
                <a:cs typeface="Times New Roman" pitchFamily="18" charset="0"/>
              </a:rPr>
              <a:t> стану»,</a:t>
            </a:r>
          </a:p>
          <a:p>
            <a:pPr marL="342900" lvl="0" indent="-342900">
              <a:buFont typeface="Wingdings" pitchFamily="2" charset="2"/>
              <a:buChar char="Ø"/>
            </a:pPr>
            <a:r>
              <a:rPr lang="ru-RU" sz="2000" dirty="0" err="1">
                <a:solidFill>
                  <a:prstClr val="black"/>
                </a:solidFill>
                <a:latin typeface="Times New Roman" pitchFamily="18" charset="0"/>
                <a:cs typeface="Times New Roman" pitchFamily="18" charset="0"/>
              </a:rPr>
              <a:t>від</a:t>
            </a:r>
            <a:r>
              <a:rPr lang="ru-RU" sz="2000" dirty="0">
                <a:solidFill>
                  <a:prstClr val="black"/>
                </a:solidFill>
                <a:latin typeface="Times New Roman" pitchFamily="18" charset="0"/>
                <a:cs typeface="Times New Roman" pitchFamily="18" charset="0"/>
              </a:rPr>
              <a:t> 20.02.2002 </a:t>
            </a:r>
            <a:r>
              <a:rPr lang="en-US" sz="2000" dirty="0">
                <a:solidFill>
                  <a:prstClr val="black"/>
                </a:solidFill>
                <a:latin typeface="Times New Roman" pitchFamily="18" charset="0"/>
                <a:cs typeface="Times New Roman" pitchFamily="18" charset="0"/>
              </a:rPr>
              <a:t>No 128 «</a:t>
            </a:r>
            <a:r>
              <a:rPr lang="ru-RU" sz="2000" dirty="0">
                <a:solidFill>
                  <a:prstClr val="black"/>
                </a:solidFill>
                <a:latin typeface="Times New Roman" pitchFamily="18" charset="0"/>
                <a:cs typeface="Times New Roman" pitchFamily="18" charset="0"/>
              </a:rPr>
              <a:t>Про </a:t>
            </a:r>
            <a:r>
              <a:rPr lang="ru-RU" sz="2000" dirty="0" err="1">
                <a:solidFill>
                  <a:prstClr val="black"/>
                </a:solidFill>
                <a:latin typeface="Times New Roman" pitchFamily="18" charset="0"/>
                <a:cs typeface="Times New Roman" pitchFamily="18" charset="0"/>
              </a:rPr>
              <a:t>затвердження</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Нормативів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наповнюваності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груп</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дошкільних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навчальних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закладів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ясел-садків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компенсуючого</a:t>
            </a:r>
            <a:r>
              <a:rPr lang="ru-RU" sz="2000" dirty="0">
                <a:solidFill>
                  <a:prstClr val="black"/>
                </a:solidFill>
                <a:latin typeface="Times New Roman" pitchFamily="18" charset="0"/>
                <a:cs typeface="Times New Roman" pitchFamily="18" charset="0"/>
              </a:rPr>
              <a:t> типу, </a:t>
            </a:r>
            <a:r>
              <a:rPr lang="ru-RU" sz="2000" dirty="0" err="1">
                <a:solidFill>
                  <a:prstClr val="black"/>
                </a:solidFill>
                <a:latin typeface="Times New Roman" pitchFamily="18" charset="0"/>
                <a:cs typeface="Times New Roman" pitchFamily="18" charset="0"/>
              </a:rPr>
              <a:t>класів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спеціальних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загальноосвітніх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шкіл</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шкіл-інтернатів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груп</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подовженого</a:t>
            </a:r>
            <a:r>
              <a:rPr lang="ru-RU" sz="2000" dirty="0">
                <a:solidFill>
                  <a:prstClr val="black"/>
                </a:solidFill>
                <a:latin typeface="Times New Roman" pitchFamily="18" charset="0"/>
                <a:cs typeface="Times New Roman" pitchFamily="18" charset="0"/>
              </a:rPr>
              <a:t> дня і  </a:t>
            </a:r>
            <a:r>
              <a:rPr lang="ru-RU" sz="2000" dirty="0" err="1">
                <a:solidFill>
                  <a:prstClr val="black"/>
                </a:solidFill>
                <a:latin typeface="Times New Roman" pitchFamily="18" charset="0"/>
                <a:cs typeface="Times New Roman" pitchFamily="18" charset="0"/>
              </a:rPr>
              <a:t>виховних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груп</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загальноосвітніх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навчальних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закладів</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усіх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типів</a:t>
            </a:r>
            <a:r>
              <a:rPr lang="ru-RU" sz="2000" dirty="0">
                <a:solidFill>
                  <a:prstClr val="black"/>
                </a:solidFill>
                <a:latin typeface="Times New Roman" pitchFamily="18" charset="0"/>
                <a:cs typeface="Times New Roman" pitchFamily="18" charset="0"/>
              </a:rPr>
              <a:t> та Порядку      </a:t>
            </a:r>
            <a:r>
              <a:rPr lang="ru-RU" sz="2000" dirty="0" err="1">
                <a:solidFill>
                  <a:prstClr val="black"/>
                </a:solidFill>
                <a:latin typeface="Times New Roman" pitchFamily="18" charset="0"/>
                <a:cs typeface="Times New Roman" pitchFamily="18" charset="0"/>
              </a:rPr>
              <a:t>поділу</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класів</a:t>
            </a:r>
            <a:r>
              <a:rPr lang="ru-RU" sz="2000" dirty="0">
                <a:solidFill>
                  <a:prstClr val="black"/>
                </a:solidFill>
                <a:latin typeface="Times New Roman" pitchFamily="18" charset="0"/>
                <a:cs typeface="Times New Roman" pitchFamily="18" charset="0"/>
              </a:rPr>
              <a:t> на </a:t>
            </a:r>
            <a:r>
              <a:rPr lang="ru-RU" sz="2000" dirty="0" err="1">
                <a:solidFill>
                  <a:prstClr val="black"/>
                </a:solidFill>
                <a:latin typeface="Times New Roman" pitchFamily="18" charset="0"/>
                <a:cs typeface="Times New Roman" pitchFamily="18" charset="0"/>
              </a:rPr>
              <a:t>групи</a:t>
            </a:r>
            <a:r>
              <a:rPr lang="ru-RU" sz="2000" dirty="0">
                <a:solidFill>
                  <a:prstClr val="black"/>
                </a:solidFill>
                <a:latin typeface="Times New Roman" pitchFamily="18" charset="0"/>
                <a:cs typeface="Times New Roman" pitchFamily="18" charset="0"/>
              </a:rPr>
              <a:t> при </a:t>
            </a:r>
            <a:r>
              <a:rPr lang="ru-RU" sz="2000" dirty="0" err="1">
                <a:solidFill>
                  <a:prstClr val="black"/>
                </a:solidFill>
                <a:latin typeface="Times New Roman" pitchFamily="18" charset="0"/>
                <a:cs typeface="Times New Roman" pitchFamily="18" charset="0"/>
              </a:rPr>
              <a:t>вивченні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окремих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предметів</a:t>
            </a:r>
            <a:r>
              <a:rPr lang="ru-RU" sz="2000" dirty="0">
                <a:solidFill>
                  <a:prstClr val="black"/>
                </a:solidFill>
                <a:latin typeface="Times New Roman" pitchFamily="18" charset="0"/>
                <a:cs typeface="Times New Roman" pitchFamily="18" charset="0"/>
              </a:rPr>
              <a:t> у </a:t>
            </a:r>
            <a:r>
              <a:rPr lang="ru-RU" sz="2000" dirty="0" err="1">
                <a:solidFill>
                  <a:prstClr val="black"/>
                </a:solidFill>
                <a:latin typeface="Times New Roman" pitchFamily="18" charset="0"/>
                <a:cs typeface="Times New Roman" pitchFamily="18" charset="0"/>
              </a:rPr>
              <a:t>загальноосвітніх</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навчальних</a:t>
            </a:r>
            <a:r>
              <a:rPr lang="ru-RU" sz="2000" dirty="0">
                <a:solidFill>
                  <a:prstClr val="black"/>
                </a:solidFill>
                <a:latin typeface="Times New Roman" pitchFamily="18" charset="0"/>
                <a:cs typeface="Times New Roman" pitchFamily="18" charset="0"/>
              </a:rPr>
              <a:t> закладах», </a:t>
            </a:r>
            <a:r>
              <a:rPr lang="ru-RU" sz="2000" dirty="0" err="1">
                <a:solidFill>
                  <a:prstClr val="black"/>
                </a:solidFill>
                <a:latin typeface="Times New Roman" pitchFamily="18" charset="0"/>
                <a:cs typeface="Times New Roman" pitchFamily="18" charset="0"/>
              </a:rPr>
              <a:t>зареєстрований</a:t>
            </a:r>
            <a:r>
              <a:rPr lang="ru-RU" sz="2000" dirty="0">
                <a:solidFill>
                  <a:prstClr val="black"/>
                </a:solidFill>
                <a:latin typeface="Times New Roman" pitchFamily="18" charset="0"/>
                <a:cs typeface="Times New Roman" pitchFamily="18" charset="0"/>
              </a:rPr>
              <a:t> в </a:t>
            </a:r>
            <a:r>
              <a:rPr lang="ru-RU" sz="2000" dirty="0" err="1">
                <a:solidFill>
                  <a:prstClr val="black"/>
                </a:solidFill>
                <a:latin typeface="Times New Roman" pitchFamily="18" charset="0"/>
                <a:cs typeface="Times New Roman" pitchFamily="18" charset="0"/>
              </a:rPr>
              <a:t>Міністерстві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юстиції</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України</a:t>
            </a:r>
            <a:r>
              <a:rPr lang="ru-RU" sz="2000" dirty="0">
                <a:solidFill>
                  <a:prstClr val="black"/>
                </a:solidFill>
                <a:latin typeface="Times New Roman" pitchFamily="18" charset="0"/>
                <a:cs typeface="Times New Roman" pitchFamily="18" charset="0"/>
              </a:rPr>
              <a:t>              6 </a:t>
            </a:r>
            <a:r>
              <a:rPr lang="ru-RU" sz="2000" dirty="0" err="1">
                <a:solidFill>
                  <a:prstClr val="black"/>
                </a:solidFill>
                <a:latin typeface="Times New Roman" pitchFamily="18" charset="0"/>
                <a:cs typeface="Times New Roman" pitchFamily="18" charset="0"/>
              </a:rPr>
              <a:t>березня</a:t>
            </a:r>
            <a:r>
              <a:rPr lang="ru-RU" sz="2000" dirty="0">
                <a:solidFill>
                  <a:prstClr val="black"/>
                </a:solidFill>
                <a:latin typeface="Times New Roman" pitchFamily="18" charset="0"/>
                <a:cs typeface="Times New Roman" pitchFamily="18" charset="0"/>
              </a:rPr>
              <a:t> 2002 р. за </a:t>
            </a:r>
            <a:r>
              <a:rPr lang="en-US" sz="2000" dirty="0">
                <a:solidFill>
                  <a:prstClr val="black"/>
                </a:solidFill>
                <a:latin typeface="Times New Roman" pitchFamily="18" charset="0"/>
                <a:cs typeface="Times New Roman" pitchFamily="18" charset="0"/>
              </a:rPr>
              <a:t>No 229/6517 (</a:t>
            </a:r>
            <a:r>
              <a:rPr lang="ru-RU" sz="2000" dirty="0" err="1">
                <a:solidFill>
                  <a:prstClr val="black"/>
                </a:solidFill>
                <a:latin typeface="Times New Roman" pitchFamily="18" charset="0"/>
                <a:cs typeface="Times New Roman" pitchFamily="18" charset="0"/>
              </a:rPr>
              <a:t>зі</a:t>
            </a:r>
            <a:r>
              <a:rPr lang="ru-RU" sz="2000" dirty="0">
                <a:solidFill>
                  <a:prstClr val="black"/>
                </a:solidFill>
                <a:latin typeface="Times New Roman" pitchFamily="18" charset="0"/>
                <a:cs typeface="Times New Roman" pitchFamily="18" charset="0"/>
              </a:rPr>
              <a:t> </a:t>
            </a:r>
            <a:r>
              <a:rPr lang="ru-RU" sz="2000" dirty="0" err="1">
                <a:solidFill>
                  <a:prstClr val="black"/>
                </a:solidFill>
                <a:latin typeface="Times New Roman" pitchFamily="18" charset="0"/>
                <a:cs typeface="Times New Roman" pitchFamily="18" charset="0"/>
              </a:rPr>
              <a:t>змінами</a:t>
            </a:r>
            <a:r>
              <a:rPr lang="ru-RU" sz="20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1339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964488" cy="1200329"/>
          </a:xfrm>
          <a:prstGeom prst="rect">
            <a:avLst/>
          </a:prstGeom>
        </p:spPr>
        <p:txBody>
          <a:bodyPr wrap="square">
            <a:spAutoFit/>
          </a:bodyPr>
          <a:lstStyle/>
          <a:p>
            <a:pPr algn="ctr"/>
            <a:r>
              <a:rPr lang="ru-RU" sz="3600" b="1" dirty="0" err="1">
                <a:solidFill>
                  <a:srgbClr val="0070C0"/>
                </a:solidFill>
                <a:latin typeface="Times New Roman" pitchFamily="18" charset="0"/>
                <a:cs typeface="Times New Roman" pitchFamily="18" charset="0"/>
              </a:rPr>
              <a:t>Документи</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що</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регламентують</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освітню</a:t>
            </a:r>
            <a:r>
              <a:rPr lang="ru-RU" sz="3600" b="1" dirty="0">
                <a:solidFill>
                  <a:srgbClr val="0070C0"/>
                </a:solidFill>
                <a:latin typeface="Times New Roman" pitchFamily="18" charset="0"/>
                <a:cs typeface="Times New Roman" pitchFamily="18" charset="0"/>
              </a:rPr>
              <a:t> </a:t>
            </a:r>
          </a:p>
          <a:p>
            <a:pPr algn="ctr"/>
            <a:r>
              <a:rPr lang="ru-RU" sz="3600" b="1" dirty="0" err="1">
                <a:solidFill>
                  <a:srgbClr val="0070C0"/>
                </a:solidFill>
                <a:latin typeface="Times New Roman" pitchFamily="18" charset="0"/>
                <a:cs typeface="Times New Roman" pitchFamily="18" charset="0"/>
              </a:rPr>
              <a:t>діяльність</a:t>
            </a:r>
            <a:r>
              <a:rPr lang="ru-RU" sz="3600" b="1" dirty="0">
                <a:solidFill>
                  <a:srgbClr val="0070C0"/>
                </a:solidFill>
                <a:latin typeface="Times New Roman" pitchFamily="18" charset="0"/>
                <a:cs typeface="Times New Roman" pitchFamily="18" charset="0"/>
              </a:rPr>
              <a:t> у 2022-2023 </a:t>
            </a:r>
            <a:r>
              <a:rPr lang="ru-RU" sz="3600" b="1" dirty="0" err="1">
                <a:solidFill>
                  <a:srgbClr val="0070C0"/>
                </a:solidFill>
                <a:latin typeface="Times New Roman" pitchFamily="18" charset="0"/>
                <a:cs typeface="Times New Roman" pitchFamily="18" charset="0"/>
              </a:rPr>
              <a:t>навчальному</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році</a:t>
            </a:r>
            <a:r>
              <a:rPr lang="ru-RU" sz="3600" b="1" dirty="0">
                <a:solidFill>
                  <a:srgbClr val="0070C0"/>
                </a:solidFill>
                <a:latin typeface="Times New Roman" pitchFamily="18" charset="0"/>
                <a:cs typeface="Times New Roman" pitchFamily="18" charset="0"/>
              </a:rPr>
              <a:t>.</a:t>
            </a:r>
          </a:p>
        </p:txBody>
      </p:sp>
      <p:sp>
        <p:nvSpPr>
          <p:cNvPr id="2" name="Прямоугольник 1"/>
          <p:cNvSpPr/>
          <p:nvPr/>
        </p:nvSpPr>
        <p:spPr>
          <a:xfrm>
            <a:off x="101600" y="1052736"/>
            <a:ext cx="9036496" cy="5632311"/>
          </a:xfrm>
          <a:prstGeom prst="rect">
            <a:avLst/>
          </a:prstGeom>
        </p:spPr>
        <p:txBody>
          <a:bodyPr wrap="square">
            <a:spAutoFit/>
          </a:bodyPr>
          <a:lstStyle/>
          <a:p>
            <a:r>
              <a:rPr lang="ru-RU" sz="2000" b="1" dirty="0" err="1">
                <a:latin typeface="Times New Roman" pitchFamily="18" charset="0"/>
                <a:cs typeface="Times New Roman" pitchFamily="18" charset="0"/>
              </a:rPr>
              <a:t>Положення</a:t>
            </a:r>
            <a:r>
              <a:rPr lang="ru-RU" sz="2000" b="1" dirty="0">
                <a:latin typeface="Times New Roman" pitchFamily="18" charset="0"/>
                <a:cs typeface="Times New Roman" pitchFamily="18" charset="0"/>
              </a:rPr>
              <a:t> про </a:t>
            </a:r>
            <a:r>
              <a:rPr lang="ru-RU" sz="2000" b="1" dirty="0" err="1">
                <a:latin typeface="Times New Roman" pitchFamily="18" charset="0"/>
                <a:cs typeface="Times New Roman" pitchFamily="18" charset="0"/>
              </a:rPr>
              <a:t>інституційну</a:t>
            </a:r>
            <a:r>
              <a:rPr lang="ru-RU" sz="2000" b="1" dirty="0">
                <a:latin typeface="Times New Roman" pitchFamily="18" charset="0"/>
                <a:cs typeface="Times New Roman" pitchFamily="18" charset="0"/>
              </a:rPr>
              <a:t> та </a:t>
            </a:r>
            <a:r>
              <a:rPr lang="ru-RU" sz="2000" b="1" dirty="0" err="1">
                <a:latin typeface="Times New Roman" pitchFamily="18" charset="0"/>
                <a:cs typeface="Times New Roman" pitchFamily="18" charset="0"/>
              </a:rPr>
              <a:t>дуальну</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форми</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здобуття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повної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загальної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середньої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23 </a:t>
            </a:r>
            <a:r>
              <a:rPr lang="ru-RU" sz="2000" dirty="0" err="1">
                <a:latin typeface="Times New Roman" pitchFamily="18" charset="0"/>
                <a:cs typeface="Times New Roman" pitchFamily="18" charset="0"/>
              </a:rPr>
              <a:t>квітня</a:t>
            </a:r>
            <a:r>
              <a:rPr lang="ru-RU" sz="2000" dirty="0">
                <a:latin typeface="Times New Roman" pitchFamily="18" charset="0"/>
                <a:cs typeface="Times New Roman" pitchFamily="18" charset="0"/>
              </a:rPr>
              <a:t> 2019 року </a:t>
            </a:r>
            <a:r>
              <a:rPr lang="en-US" sz="2000" dirty="0">
                <a:latin typeface="Times New Roman" pitchFamily="18" charset="0"/>
                <a:cs typeface="Times New Roman" pitchFamily="18" charset="0"/>
              </a:rPr>
              <a:t>No 536 (</a:t>
            </a:r>
            <a:r>
              <a:rPr lang="ru-RU" sz="2000" dirty="0">
                <a:latin typeface="Times New Roman" pitchFamily="18" charset="0"/>
                <a:cs typeface="Times New Roman" pitchFamily="18" charset="0"/>
              </a:rPr>
              <a:t>у </a:t>
            </a:r>
            <a:r>
              <a:rPr lang="ru-RU" sz="2000" dirty="0" err="1">
                <a:latin typeface="Times New Roman" pitchFamily="18" charset="0"/>
                <a:cs typeface="Times New Roman" pitchFamily="18" charset="0"/>
              </a:rPr>
              <a:t>редакції</a:t>
            </a:r>
            <a:r>
              <a:rPr lang="ru-RU" sz="2000" dirty="0">
                <a:latin typeface="Times New Roman" pitchFamily="18" charset="0"/>
                <a:cs typeface="Times New Roman" pitchFamily="18" charset="0"/>
              </a:rPr>
              <a:t> наказу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10 лютого 2021 року </a:t>
            </a:r>
            <a:r>
              <a:rPr lang="en-US" sz="2000" dirty="0">
                <a:latin typeface="Times New Roman" pitchFamily="18" charset="0"/>
                <a:cs typeface="Times New Roman" pitchFamily="18" charset="0"/>
              </a:rPr>
              <a:t>No 160), </a:t>
            </a:r>
            <a:r>
              <a:rPr lang="ru-RU" sz="2000" dirty="0" err="1">
                <a:latin typeface="Times New Roman" pitchFamily="18" charset="0"/>
                <a:cs typeface="Times New Roman" pitchFamily="18" charset="0"/>
              </a:rPr>
              <a:t>зареєстрованим</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Міністерстві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юстиції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22 </a:t>
            </a:r>
            <a:r>
              <a:rPr lang="ru-RU" sz="2000" dirty="0" err="1">
                <a:latin typeface="Times New Roman" pitchFamily="18" charset="0"/>
                <a:cs typeface="Times New Roman" pitchFamily="18" charset="0"/>
              </a:rPr>
              <a:t>травня</a:t>
            </a:r>
            <a:r>
              <a:rPr lang="ru-RU" sz="2000" dirty="0">
                <a:latin typeface="Times New Roman" pitchFamily="18" charset="0"/>
                <a:cs typeface="Times New Roman" pitchFamily="18" charset="0"/>
              </a:rPr>
              <a:t> 2019 р. за </a:t>
            </a:r>
            <a:r>
              <a:rPr lang="en-US" sz="2000" dirty="0">
                <a:latin typeface="Times New Roman" pitchFamily="18" charset="0"/>
                <a:cs typeface="Times New Roman" pitchFamily="18" charset="0"/>
              </a:rPr>
              <a:t>No 547/33518</a:t>
            </a:r>
            <a:r>
              <a:rPr lang="ru-RU"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ru-RU" sz="2000" b="1" dirty="0" err="1">
                <a:latin typeface="Times New Roman" pitchFamily="18" charset="0"/>
                <a:cs typeface="Times New Roman" pitchFamily="18" charset="0"/>
              </a:rPr>
              <a:t>Положення</a:t>
            </a:r>
            <a:r>
              <a:rPr lang="ru-RU" sz="2000" b="1" dirty="0">
                <a:latin typeface="Times New Roman" pitchFamily="18" charset="0"/>
                <a:cs typeface="Times New Roman" pitchFamily="18" charset="0"/>
              </a:rPr>
              <a:t> про </a:t>
            </a:r>
            <a:r>
              <a:rPr lang="ru-RU" sz="2000" b="1" dirty="0" err="1">
                <a:latin typeface="Times New Roman" pitchFamily="18" charset="0"/>
                <a:cs typeface="Times New Roman" pitchFamily="18" charset="0"/>
              </a:rPr>
              <a:t>індивідуальну</a:t>
            </a:r>
            <a:r>
              <a:rPr lang="ru-RU" sz="2000" b="1" dirty="0">
                <a:latin typeface="Times New Roman" pitchFamily="18" charset="0"/>
                <a:cs typeface="Times New Roman" pitchFamily="18" charset="0"/>
              </a:rPr>
              <a:t> форму </a:t>
            </a:r>
            <a:r>
              <a:rPr lang="ru-RU" sz="2000" b="1" dirty="0" err="1">
                <a:latin typeface="Times New Roman" pitchFamily="18" charset="0"/>
                <a:cs typeface="Times New Roman" pitchFamily="18" charset="0"/>
              </a:rPr>
              <a:t>здобуття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повної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загальної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середньої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12.01.2016    </a:t>
            </a:r>
            <a:r>
              <a:rPr lang="en-US" sz="2000" dirty="0">
                <a:latin typeface="Times New Roman" pitchFamily="18" charset="0"/>
                <a:cs typeface="Times New Roman" pitchFamily="18" charset="0"/>
              </a:rPr>
              <a:t>No 8 (</a:t>
            </a:r>
            <a:r>
              <a:rPr lang="ru-RU" sz="2000" dirty="0">
                <a:latin typeface="Times New Roman" pitchFamily="18" charset="0"/>
                <a:cs typeface="Times New Roman" pitchFamily="18" charset="0"/>
              </a:rPr>
              <a:t>у </a:t>
            </a:r>
            <a:r>
              <a:rPr lang="ru-RU" sz="2000" dirty="0" err="1">
                <a:latin typeface="Times New Roman" pitchFamily="18" charset="0"/>
                <a:cs typeface="Times New Roman" pitchFamily="18" charset="0"/>
              </a:rPr>
              <a:t>редакції</a:t>
            </a:r>
            <a:r>
              <a:rPr lang="ru-RU" sz="2000" dirty="0">
                <a:latin typeface="Times New Roman" pitchFamily="18" charset="0"/>
                <a:cs typeface="Times New Roman" pitchFamily="18" charset="0"/>
              </a:rPr>
              <a:t> наказу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10 лютого 2021   року </a:t>
            </a:r>
            <a:r>
              <a:rPr lang="en-US" sz="2000" dirty="0">
                <a:latin typeface="Times New Roman" pitchFamily="18" charset="0"/>
                <a:cs typeface="Times New Roman" pitchFamily="18" charset="0"/>
              </a:rPr>
              <a:t>No 160), </a:t>
            </a:r>
            <a:r>
              <a:rPr lang="ru-RU" sz="2000" dirty="0" err="1">
                <a:latin typeface="Times New Roman" pitchFamily="18" charset="0"/>
                <a:cs typeface="Times New Roman" pitchFamily="18" charset="0"/>
              </a:rPr>
              <a:t>зареєстрованим</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Міністерстві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юстиції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03 лютого 2016 р.   за </a:t>
            </a:r>
            <a:r>
              <a:rPr lang="en-US" sz="2000" dirty="0">
                <a:latin typeface="Times New Roman" pitchFamily="18" charset="0"/>
                <a:cs typeface="Times New Roman" pitchFamily="18" charset="0"/>
              </a:rPr>
              <a:t>No 184/28314</a:t>
            </a:r>
            <a:r>
              <a:rPr lang="ru-RU"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ru-RU" sz="2000" b="1" dirty="0" err="1">
                <a:latin typeface="Times New Roman" pitchFamily="18" charset="0"/>
                <a:cs typeface="Times New Roman" pitchFamily="18" charset="0"/>
              </a:rPr>
              <a:t>Положення</a:t>
            </a:r>
            <a:r>
              <a:rPr lang="ru-RU" sz="2000" b="1" dirty="0">
                <a:latin typeface="Times New Roman" pitchFamily="18" charset="0"/>
                <a:cs typeface="Times New Roman" pitchFamily="18" charset="0"/>
              </a:rPr>
              <a:t> про </a:t>
            </a:r>
            <a:r>
              <a:rPr lang="ru-RU" sz="2000" b="1" dirty="0" err="1">
                <a:latin typeface="Times New Roman" pitchFamily="18" charset="0"/>
                <a:cs typeface="Times New Roman" pitchFamily="18" charset="0"/>
              </a:rPr>
              <a:t>дистанційну</a:t>
            </a:r>
            <a:r>
              <a:rPr lang="ru-RU" sz="2000" b="1" dirty="0">
                <a:latin typeface="Times New Roman" pitchFamily="18" charset="0"/>
                <a:cs typeface="Times New Roman" pitchFamily="18" charset="0"/>
              </a:rPr>
              <a:t> форму </a:t>
            </a:r>
            <a:r>
              <a:rPr lang="ru-RU" sz="2000" b="1" dirty="0" err="1">
                <a:latin typeface="Times New Roman" pitchFamily="18" charset="0"/>
                <a:cs typeface="Times New Roman" pitchFamily="18" charset="0"/>
              </a:rPr>
              <a:t>здобуття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повної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загальної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середньої</a:t>
            </a:r>
            <a:endParaRPr lang="ru-RU" sz="2000" b="1" dirty="0">
              <a:latin typeface="Times New Roman" pitchFamily="18" charset="0"/>
              <a:cs typeface="Times New Roman" pitchFamily="18" charset="0"/>
            </a:endParaRPr>
          </a:p>
          <a:p>
            <a:r>
              <a:rPr lang="ru-RU" sz="2000" b="1"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08.09.</a:t>
            </a:r>
          </a:p>
          <a:p>
            <a:r>
              <a:rPr lang="ru-RU" sz="2000" dirty="0">
                <a:latin typeface="Times New Roman" pitchFamily="18" charset="0"/>
                <a:cs typeface="Times New Roman" pitchFamily="18" charset="0"/>
              </a:rPr>
              <a:t>2020 </a:t>
            </a:r>
            <a:r>
              <a:rPr lang="en-US" sz="2000" dirty="0">
                <a:latin typeface="Times New Roman" pitchFamily="18" charset="0"/>
                <a:cs typeface="Times New Roman" pitchFamily="18" charset="0"/>
              </a:rPr>
              <a:t>No 1115, </a:t>
            </a:r>
            <a:r>
              <a:rPr lang="ru-RU" sz="2000" dirty="0" err="1">
                <a:latin typeface="Times New Roman" pitchFamily="18" charset="0"/>
                <a:cs typeface="Times New Roman" pitchFamily="18" charset="0"/>
              </a:rPr>
              <a:t>зареєстрованим</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Міністерстві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юстиції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28 </a:t>
            </a:r>
            <a:r>
              <a:rPr lang="ru-RU" sz="2000" dirty="0" err="1">
                <a:latin typeface="Times New Roman" pitchFamily="18" charset="0"/>
                <a:cs typeface="Times New Roman" pitchFamily="18" charset="0"/>
              </a:rPr>
              <a:t>вересня</a:t>
            </a:r>
            <a:r>
              <a:rPr lang="ru-RU" sz="2000" dirty="0">
                <a:latin typeface="Times New Roman" pitchFamily="18" charset="0"/>
                <a:cs typeface="Times New Roman" pitchFamily="18" charset="0"/>
              </a:rPr>
              <a:t> 2020 р. за </a:t>
            </a:r>
            <a:r>
              <a:rPr lang="en-US" sz="2000" dirty="0">
                <a:latin typeface="Times New Roman" pitchFamily="18" charset="0"/>
                <a:cs typeface="Times New Roman" pitchFamily="18" charset="0"/>
              </a:rPr>
              <a:t>No 941/35224)</a:t>
            </a:r>
            <a:r>
              <a:rPr lang="ru-RU" sz="2000" dirty="0">
                <a:latin typeface="Times New Roman" pitchFamily="18" charset="0"/>
                <a:cs typeface="Times New Roman" pitchFamily="18" charset="0"/>
              </a:rPr>
              <a:t>.</a:t>
            </a:r>
          </a:p>
          <a:p>
            <a:r>
              <a:rPr lang="ru-RU" sz="2000" b="1" dirty="0">
                <a:latin typeface="Times New Roman" pitchFamily="18" charset="0"/>
                <a:cs typeface="Times New Roman" pitchFamily="18" charset="0"/>
              </a:rPr>
              <a:t>Порядку </a:t>
            </a:r>
            <a:r>
              <a:rPr lang="ru-RU" sz="2000" b="1" dirty="0" err="1">
                <a:latin typeface="Times New Roman" pitchFamily="18" charset="0"/>
                <a:cs typeface="Times New Roman" pitchFamily="18" charset="0"/>
              </a:rPr>
              <a:t>зарахування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відрахування</a:t>
            </a:r>
            <a:r>
              <a:rPr lang="ru-RU" sz="2000" b="1" dirty="0">
                <a:latin typeface="Times New Roman" pitchFamily="18" charset="0"/>
                <a:cs typeface="Times New Roman" pitchFamily="18" charset="0"/>
              </a:rPr>
              <a:t> та </a:t>
            </a:r>
            <a:r>
              <a:rPr lang="ru-RU" sz="2000" b="1" dirty="0" err="1">
                <a:latin typeface="Times New Roman" pitchFamily="18" charset="0"/>
                <a:cs typeface="Times New Roman" pitchFamily="18" charset="0"/>
              </a:rPr>
              <a:t>переведення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учнів</a:t>
            </a:r>
            <a:r>
              <a:rPr lang="ru-RU" sz="2000" b="1" dirty="0">
                <a:latin typeface="Times New Roman" pitchFamily="18" charset="0"/>
                <a:cs typeface="Times New Roman" pitchFamily="18" charset="0"/>
              </a:rPr>
              <a:t> до </a:t>
            </a:r>
            <a:r>
              <a:rPr lang="ru-RU" sz="2000" b="1" dirty="0" err="1">
                <a:latin typeface="Times New Roman" pitchFamily="18" charset="0"/>
                <a:cs typeface="Times New Roman" pitchFamily="18" charset="0"/>
              </a:rPr>
              <a:t>державних</a:t>
            </a:r>
            <a:r>
              <a:rPr lang="ru-RU" sz="2000" b="1" dirty="0">
                <a:latin typeface="Times New Roman" pitchFamily="18" charset="0"/>
                <a:cs typeface="Times New Roman" pitchFamily="18" charset="0"/>
              </a:rPr>
              <a:t> та  </a:t>
            </a:r>
            <a:r>
              <a:rPr lang="ru-RU" sz="2000" b="1" dirty="0" err="1">
                <a:latin typeface="Times New Roman" pitchFamily="18" charset="0"/>
                <a:cs typeface="Times New Roman" pitchFamily="18" charset="0"/>
              </a:rPr>
              <a:t>комунальних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закладів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для </a:t>
            </a:r>
            <a:r>
              <a:rPr lang="ru-RU" sz="2000" dirty="0" err="1">
                <a:latin typeface="Times New Roman" pitchFamily="18" charset="0"/>
                <a:cs typeface="Times New Roman" pitchFamily="18" charset="0"/>
              </a:rPr>
              <a:t>здобуття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16.04.2018   </a:t>
            </a:r>
            <a:r>
              <a:rPr lang="en-US" sz="2000" dirty="0">
                <a:latin typeface="Times New Roman" pitchFamily="18" charset="0"/>
                <a:cs typeface="Times New Roman" pitchFamily="18" charset="0"/>
              </a:rPr>
              <a:t>No 367, </a:t>
            </a:r>
            <a:r>
              <a:rPr lang="ru-RU" sz="2000" dirty="0" err="1">
                <a:latin typeface="Times New Roman" pitchFamily="18" charset="0"/>
                <a:cs typeface="Times New Roman" pitchFamily="18" charset="0"/>
              </a:rPr>
              <a:t>зареєстрованим</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Міністерстві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юстиції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05 </a:t>
            </a:r>
            <a:r>
              <a:rPr lang="ru-RU" sz="2000" dirty="0" err="1">
                <a:latin typeface="Times New Roman" pitchFamily="18" charset="0"/>
                <a:cs typeface="Times New Roman" pitchFamily="18" charset="0"/>
              </a:rPr>
              <a:t>травня</a:t>
            </a:r>
            <a:r>
              <a:rPr lang="ru-RU" sz="2000" dirty="0">
                <a:latin typeface="Times New Roman" pitchFamily="18" charset="0"/>
                <a:cs typeface="Times New Roman" pitchFamily="18" charset="0"/>
              </a:rPr>
              <a:t> 2018р за </a:t>
            </a:r>
            <a:r>
              <a:rPr lang="en-US" sz="2000" dirty="0">
                <a:latin typeface="Times New Roman" pitchFamily="18" charset="0"/>
                <a:cs typeface="Times New Roman" pitchFamily="18" charset="0"/>
              </a:rPr>
              <a:t>No 564/32016</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09450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964488" cy="1200329"/>
          </a:xfrm>
          <a:prstGeom prst="rect">
            <a:avLst/>
          </a:prstGeom>
        </p:spPr>
        <p:txBody>
          <a:bodyPr wrap="square">
            <a:spAutoFit/>
          </a:bodyPr>
          <a:lstStyle/>
          <a:p>
            <a:pPr algn="ctr"/>
            <a:r>
              <a:rPr lang="ru-RU" sz="3600" b="1" dirty="0" err="1">
                <a:solidFill>
                  <a:srgbClr val="0070C0"/>
                </a:solidFill>
                <a:latin typeface="Times New Roman" pitchFamily="18" charset="0"/>
                <a:cs typeface="Times New Roman" pitchFamily="18" charset="0"/>
              </a:rPr>
              <a:t>Документи</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що</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регламентують</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освітню</a:t>
            </a:r>
            <a:r>
              <a:rPr lang="ru-RU" sz="3600" b="1" dirty="0">
                <a:solidFill>
                  <a:srgbClr val="0070C0"/>
                </a:solidFill>
                <a:latin typeface="Times New Roman" pitchFamily="18" charset="0"/>
                <a:cs typeface="Times New Roman" pitchFamily="18" charset="0"/>
              </a:rPr>
              <a:t> </a:t>
            </a:r>
          </a:p>
          <a:p>
            <a:pPr algn="ctr"/>
            <a:r>
              <a:rPr lang="ru-RU" sz="3600" b="1" dirty="0" err="1">
                <a:solidFill>
                  <a:srgbClr val="0070C0"/>
                </a:solidFill>
                <a:latin typeface="Times New Roman" pitchFamily="18" charset="0"/>
                <a:cs typeface="Times New Roman" pitchFamily="18" charset="0"/>
              </a:rPr>
              <a:t>діяльність</a:t>
            </a:r>
            <a:r>
              <a:rPr lang="ru-RU" sz="3600" b="1" dirty="0">
                <a:solidFill>
                  <a:srgbClr val="0070C0"/>
                </a:solidFill>
                <a:latin typeface="Times New Roman" pitchFamily="18" charset="0"/>
                <a:cs typeface="Times New Roman" pitchFamily="18" charset="0"/>
              </a:rPr>
              <a:t> у 2022-2023 </a:t>
            </a:r>
            <a:r>
              <a:rPr lang="ru-RU" sz="3600" b="1" dirty="0" err="1">
                <a:solidFill>
                  <a:srgbClr val="0070C0"/>
                </a:solidFill>
                <a:latin typeface="Times New Roman" pitchFamily="18" charset="0"/>
                <a:cs typeface="Times New Roman" pitchFamily="18" charset="0"/>
              </a:rPr>
              <a:t>навчальному</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році</a:t>
            </a:r>
            <a:r>
              <a:rPr lang="ru-RU" sz="3600" b="1" dirty="0">
                <a:solidFill>
                  <a:srgbClr val="0070C0"/>
                </a:solidFill>
                <a:latin typeface="Times New Roman" pitchFamily="18" charset="0"/>
                <a:cs typeface="Times New Roman" pitchFamily="18" charset="0"/>
              </a:rPr>
              <a:t>.</a:t>
            </a:r>
          </a:p>
        </p:txBody>
      </p:sp>
      <p:sp>
        <p:nvSpPr>
          <p:cNvPr id="4" name="Прямоугольник 3"/>
          <p:cNvSpPr/>
          <p:nvPr/>
        </p:nvSpPr>
        <p:spPr>
          <a:xfrm>
            <a:off x="107504" y="1204268"/>
            <a:ext cx="9036496" cy="5324535"/>
          </a:xfrm>
          <a:prstGeom prst="rect">
            <a:avLst/>
          </a:prstGeom>
        </p:spPr>
        <p:txBody>
          <a:bodyPr wrap="square">
            <a:spAutoFit/>
          </a:bodyPr>
          <a:lstStyle/>
          <a:p>
            <a:r>
              <a:rPr lang="ru-RU" sz="2000" b="1" dirty="0">
                <a:latin typeface="Times New Roman" pitchFamily="18" charset="0"/>
                <a:cs typeface="Times New Roman" pitchFamily="18" charset="0"/>
              </a:rPr>
              <a:t>Порядку </a:t>
            </a:r>
            <a:r>
              <a:rPr lang="ru-RU" sz="2000" b="1" dirty="0" err="1">
                <a:latin typeface="Times New Roman" pitchFamily="18" charset="0"/>
                <a:cs typeface="Times New Roman" pitchFamily="18" charset="0"/>
              </a:rPr>
              <a:t>переведення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учнів</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вихованців</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наступного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затвердженого</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a:t>
            </a:r>
          </a:p>
          <a:p>
            <a:r>
              <a:rPr lang="ru-RU" sz="2000" dirty="0">
                <a:latin typeface="Times New Roman" pitchFamily="18" charset="0"/>
                <a:cs typeface="Times New Roman" pitchFamily="18" charset="0"/>
              </a:rPr>
              <a:t>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14.07.2015 </a:t>
            </a:r>
            <a:r>
              <a:rPr lang="en-US" sz="2000" dirty="0">
                <a:latin typeface="Times New Roman" pitchFamily="18" charset="0"/>
                <a:cs typeface="Times New Roman" pitchFamily="18" charset="0"/>
              </a:rPr>
              <a:t>No 762 (</a:t>
            </a:r>
            <a:r>
              <a:rPr lang="ru-RU" sz="2000" dirty="0">
                <a:latin typeface="Times New Roman" pitchFamily="18" charset="0"/>
                <a:cs typeface="Times New Roman" pitchFamily="18" charset="0"/>
              </a:rPr>
              <a:t>у </a:t>
            </a:r>
            <a:r>
              <a:rPr lang="ru-RU" sz="2000" dirty="0" err="1">
                <a:latin typeface="Times New Roman" pitchFamily="18" charset="0"/>
                <a:cs typeface="Times New Roman" pitchFamily="18" charset="0"/>
              </a:rPr>
              <a:t>редакції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наказів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a:t>
            </a:r>
          </a:p>
          <a:p>
            <a:r>
              <a:rPr lang="ru-RU" sz="2000" dirty="0">
                <a:latin typeface="Times New Roman" pitchFamily="18" charset="0"/>
                <a:cs typeface="Times New Roman" pitchFamily="18" charset="0"/>
              </a:rPr>
              <a:t>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No 621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08.05.2019, </a:t>
            </a:r>
            <a:r>
              <a:rPr lang="en-US" sz="2000" dirty="0">
                <a:latin typeface="Times New Roman" pitchFamily="18" charset="0"/>
                <a:cs typeface="Times New Roman" pitchFamily="18" charset="0"/>
              </a:rPr>
              <a:t>No 268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01.03.2021), </a:t>
            </a:r>
            <a:r>
              <a:rPr lang="ru-RU" sz="2000" dirty="0" err="1">
                <a:latin typeface="Times New Roman" pitchFamily="18" charset="0"/>
                <a:cs typeface="Times New Roman" pitchFamily="18" charset="0"/>
              </a:rPr>
              <a:t>зареєстрованим</a:t>
            </a:r>
            <a:r>
              <a:rPr lang="ru-RU" sz="2000" dirty="0">
                <a:latin typeface="Times New Roman" pitchFamily="18" charset="0"/>
                <a:cs typeface="Times New Roman" pitchFamily="18" charset="0"/>
              </a:rPr>
              <a:t> в</a:t>
            </a:r>
          </a:p>
          <a:p>
            <a:r>
              <a:rPr lang="ru-RU" sz="2000" dirty="0" err="1">
                <a:latin typeface="Times New Roman" pitchFamily="18" charset="0"/>
                <a:cs typeface="Times New Roman" pitchFamily="18" charset="0"/>
              </a:rPr>
              <a:t>Міністерстві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юстиції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30.07.2015 за </a:t>
            </a:r>
            <a:r>
              <a:rPr lang="en-US" sz="2000" dirty="0">
                <a:latin typeface="Times New Roman" pitchFamily="18" charset="0"/>
                <a:cs typeface="Times New Roman" pitchFamily="18" charset="0"/>
              </a:rPr>
              <a:t>No 924/27369</a:t>
            </a:r>
            <a:r>
              <a:rPr lang="ru-RU" sz="2000" dirty="0">
                <a:latin typeface="Times New Roman" pitchFamily="18" charset="0"/>
                <a:cs typeface="Times New Roman" pitchFamily="18" charset="0"/>
              </a:rPr>
              <a:t>.</a:t>
            </a:r>
          </a:p>
          <a:p>
            <a:r>
              <a:rPr lang="ru-RU" sz="2000" b="1" dirty="0" err="1">
                <a:latin typeface="Times New Roman" pitchFamily="18" charset="0"/>
                <a:cs typeface="Times New Roman" pitchFamily="18" charset="0"/>
              </a:rPr>
              <a:t>Листів</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Міністерства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освіти</a:t>
            </a:r>
            <a:r>
              <a:rPr lang="ru-RU" sz="2000" b="1" dirty="0">
                <a:latin typeface="Times New Roman" pitchFamily="18" charset="0"/>
                <a:cs typeface="Times New Roman" pitchFamily="18" charset="0"/>
              </a:rPr>
              <a:t> і науки </a:t>
            </a:r>
            <a:r>
              <a:rPr lang="ru-RU" sz="2000" b="1" dirty="0" err="1">
                <a:latin typeface="Times New Roman" pitchFamily="18" charset="0"/>
                <a:cs typeface="Times New Roman" pitchFamily="18" charset="0"/>
              </a:rPr>
              <a:t>України</a:t>
            </a:r>
            <a:r>
              <a:rPr lang="ru-RU" sz="2000" b="1"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30.06.2022 </a:t>
            </a:r>
            <a:r>
              <a:rPr lang="en-US" sz="2000" dirty="0">
                <a:latin typeface="Times New Roman" pitchFamily="18" charset="0"/>
                <a:cs typeface="Times New Roman" pitchFamily="18" charset="0"/>
              </a:rPr>
              <a:t>No 1/7322-22 «</a:t>
            </a:r>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організацію</a:t>
            </a:r>
            <a:r>
              <a:rPr lang="ru-RU" sz="2000" dirty="0">
                <a:latin typeface="Times New Roman" pitchFamily="18" charset="0"/>
                <a:cs typeface="Times New Roman" pitchFamily="18" charset="0"/>
              </a:rPr>
              <a:t> 2022/2023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року»;</a:t>
            </a:r>
          </a:p>
          <a:p>
            <a:pPr marL="342900" indent="-342900">
              <a:buFont typeface="Wingdings" pitchFamily="2" charset="2"/>
              <a:buChar char="Ø"/>
            </a:pP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16.03.2022 </a:t>
            </a:r>
            <a:r>
              <a:rPr lang="en-US" sz="2000" dirty="0">
                <a:latin typeface="Times New Roman" pitchFamily="18" charset="0"/>
                <a:cs typeface="Times New Roman" pitchFamily="18" charset="0"/>
              </a:rPr>
              <a:t>No1/3472-22 «</a:t>
            </a:r>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 Указу Президента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Володимира</a:t>
            </a:r>
            <a:r>
              <a:rPr lang="ru-RU" sz="2000" dirty="0">
                <a:latin typeface="Times New Roman" pitchFamily="18" charset="0"/>
                <a:cs typeface="Times New Roman" pitchFamily="18" charset="0"/>
              </a:rPr>
              <a:t> ЗЕЛЕНСЬКОГО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16.03.2022 </a:t>
            </a:r>
            <a:r>
              <a:rPr lang="en-US" sz="2000" dirty="0">
                <a:latin typeface="Times New Roman" pitchFamily="18" charset="0"/>
                <a:cs typeface="Times New Roman" pitchFamily="18" charset="0"/>
              </a:rPr>
              <a:t>No143/2022».</a:t>
            </a:r>
          </a:p>
          <a:p>
            <a:pPr algn="just"/>
            <a:r>
              <a:rPr lang="ru-RU" sz="2000" b="1" i="1" dirty="0">
                <a:latin typeface="Times New Roman" pitchFamily="18" charset="0"/>
                <a:cs typeface="Times New Roman" pitchFamily="18" charset="0"/>
              </a:rPr>
              <a:t>МОН </a:t>
            </a:r>
            <a:r>
              <a:rPr lang="ru-RU" sz="2000" b="1" i="1" dirty="0" err="1">
                <a:latin typeface="Times New Roman" pitchFamily="18" charset="0"/>
                <a:cs typeface="Times New Roman" pitchFamily="18" charset="0"/>
              </a:rPr>
              <a:t>України</a:t>
            </a:r>
            <a:r>
              <a:rPr lang="ru-RU" sz="2000" b="1" i="1" dirty="0">
                <a:latin typeface="Times New Roman" pitchFamily="18" charset="0"/>
                <a:cs typeface="Times New Roman" pitchFamily="18" charset="0"/>
              </a:rPr>
              <a:t> для </a:t>
            </a:r>
            <a:r>
              <a:rPr lang="ru-RU" sz="2000" b="1" i="1" dirty="0" err="1">
                <a:latin typeface="Times New Roman" pitchFamily="18" charset="0"/>
                <a:cs typeface="Times New Roman" pitchFamily="18" charset="0"/>
              </a:rPr>
              <a:t>використання</a:t>
            </a:r>
            <a:r>
              <a:rPr lang="ru-RU" sz="2000" b="1" i="1" dirty="0">
                <a:latin typeface="Times New Roman" pitchFamily="18" charset="0"/>
                <a:cs typeface="Times New Roman" pitchFamily="18" charset="0"/>
              </a:rPr>
              <a:t> в </a:t>
            </a:r>
            <a:r>
              <a:rPr lang="ru-RU" sz="2000" b="1" i="1" dirty="0" err="1">
                <a:latin typeface="Times New Roman" pitchFamily="18" charset="0"/>
                <a:cs typeface="Times New Roman" pitchFamily="18" charset="0"/>
              </a:rPr>
              <a:t>освітньому</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процесі</a:t>
            </a:r>
            <a:r>
              <a:rPr lang="ru-RU" sz="2000" b="1" i="1" dirty="0">
                <a:latin typeface="Times New Roman" pitchFamily="18" charset="0"/>
                <a:cs typeface="Times New Roman" pitchFamily="18" charset="0"/>
              </a:rPr>
              <a:t> в ЗЗСО у 2022/2023       </a:t>
            </a:r>
            <a:r>
              <a:rPr lang="ru-RU" sz="2000" b="1" i="1" dirty="0" err="1">
                <a:latin typeface="Times New Roman" pitchFamily="18" charset="0"/>
                <a:cs typeface="Times New Roman" pitchFamily="18" charset="0"/>
              </a:rPr>
              <a:t>навчальному</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році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рекомендовані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такі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навчальні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програми</a:t>
            </a:r>
            <a:r>
              <a:rPr lang="ru-RU" sz="2000" b="1" i="1" dirty="0">
                <a:latin typeface="Times New Roman" pitchFamily="18" charset="0"/>
                <a:cs typeface="Times New Roman" pitchFamily="18" charset="0"/>
              </a:rPr>
              <a:t>:</a:t>
            </a:r>
          </a:p>
          <a:p>
            <a:r>
              <a:rPr lang="ru-RU" sz="2000" b="1" u="sng" dirty="0">
                <a:solidFill>
                  <a:srgbClr val="0070C0"/>
                </a:solidFill>
                <a:latin typeface="Times New Roman" pitchFamily="18" charset="0"/>
                <a:cs typeface="Times New Roman" pitchFamily="18" charset="0"/>
              </a:rPr>
              <a:t>5 </a:t>
            </a:r>
            <a:r>
              <a:rPr lang="ru-RU" sz="2000" b="1" u="sng" dirty="0" err="1">
                <a:solidFill>
                  <a:srgbClr val="0070C0"/>
                </a:solidFill>
                <a:latin typeface="Times New Roman" pitchFamily="18" charset="0"/>
                <a:cs typeface="Times New Roman" pitchFamily="18" charset="0"/>
              </a:rPr>
              <a:t>клас</a:t>
            </a:r>
            <a:r>
              <a:rPr lang="ru-RU" sz="2000" b="1" u="sng" dirty="0">
                <a:solidFill>
                  <a:srgbClr val="0070C0"/>
                </a:solidFill>
                <a:latin typeface="Times New Roman" pitchFamily="18" charset="0"/>
                <a:cs typeface="Times New Roman" pitchFamily="18" charset="0"/>
              </a:rPr>
              <a:t> – </a:t>
            </a:r>
            <a:r>
              <a:rPr lang="ru-RU" sz="2000" b="1" u="sng" dirty="0" err="1">
                <a:solidFill>
                  <a:srgbClr val="0070C0"/>
                </a:solidFill>
                <a:latin typeface="Times New Roman" pitchFamily="18" charset="0"/>
                <a:cs typeface="Times New Roman" pitchFamily="18" charset="0"/>
              </a:rPr>
              <a:t>модельні</a:t>
            </a:r>
            <a:r>
              <a:rPr lang="ru-RU" sz="2000" b="1" u="sng" dirty="0">
                <a:solidFill>
                  <a:srgbClr val="0070C0"/>
                </a:solidFill>
                <a:latin typeface="Times New Roman" pitchFamily="18" charset="0"/>
                <a:cs typeface="Times New Roman" pitchFamily="18" charset="0"/>
              </a:rPr>
              <a:t> </a:t>
            </a:r>
            <a:r>
              <a:rPr lang="ru-RU" sz="2000" b="1" u="sng" dirty="0" err="1">
                <a:solidFill>
                  <a:srgbClr val="0070C0"/>
                </a:solidFill>
                <a:latin typeface="Times New Roman" pitchFamily="18" charset="0"/>
                <a:cs typeface="Times New Roman" pitchFamily="18" charset="0"/>
              </a:rPr>
              <a:t>навчальні</a:t>
            </a:r>
            <a:r>
              <a:rPr lang="ru-RU" sz="2000" b="1" u="sng" dirty="0">
                <a:solidFill>
                  <a:srgbClr val="0070C0"/>
                </a:solidFill>
                <a:latin typeface="Times New Roman" pitchFamily="18" charset="0"/>
                <a:cs typeface="Times New Roman" pitchFamily="18" charset="0"/>
              </a:rPr>
              <a:t> </a:t>
            </a:r>
            <a:r>
              <a:rPr lang="ru-RU" sz="2000" b="1" u="sng" dirty="0" err="1">
                <a:solidFill>
                  <a:srgbClr val="0070C0"/>
                </a:solidFill>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надано</a:t>
            </a:r>
            <a:r>
              <a:rPr lang="ru-RU" sz="2000" dirty="0">
                <a:latin typeface="Times New Roman" pitchFamily="18" charset="0"/>
                <a:cs typeface="Times New Roman" pitchFamily="18" charset="0"/>
              </a:rPr>
              <a:t> гриф «Рекомендовано           </a:t>
            </a:r>
            <a:r>
              <a:rPr lang="ru-RU" sz="2000" dirty="0" err="1">
                <a:latin typeface="Times New Roman" pitchFamily="18" charset="0"/>
                <a:cs typeface="Times New Roman" pitchFamily="18" charset="0"/>
              </a:rPr>
              <a:t>Міністерством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наказом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12.07.2021 </a:t>
            </a:r>
            <a:r>
              <a:rPr lang="en-US" sz="2000" dirty="0">
                <a:latin typeface="Times New Roman" pitchFamily="18" charset="0"/>
                <a:cs typeface="Times New Roman" pitchFamily="18" charset="0"/>
              </a:rPr>
              <a:t>No 795(</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внесеними</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додаток</a:t>
            </a:r>
            <a:r>
              <a:rPr lang="ru-RU" sz="2000" dirty="0">
                <a:latin typeface="Times New Roman" pitchFamily="18" charset="0"/>
                <a:cs typeface="Times New Roman" pitchFamily="18" charset="0"/>
              </a:rPr>
              <a:t> наказами МОН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10.08.2021 р., </a:t>
            </a:r>
            <a:r>
              <a:rPr lang="en-US" sz="2000" dirty="0">
                <a:latin typeface="Times New Roman" pitchFamily="18" charset="0"/>
                <a:cs typeface="Times New Roman" pitchFamily="18" charset="0"/>
              </a:rPr>
              <a:t>No 898,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29.09. 2021 р. </a:t>
            </a:r>
            <a:r>
              <a:rPr lang="en-US" sz="2000" dirty="0">
                <a:latin typeface="Times New Roman" pitchFamily="18" charset="0"/>
                <a:cs typeface="Times New Roman" pitchFamily="18" charset="0"/>
              </a:rPr>
              <a:t>No 1031,</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13.12. 2021 р. </a:t>
            </a:r>
            <a:r>
              <a:rPr lang="en-US" sz="2000" dirty="0">
                <a:latin typeface="Times New Roman" pitchFamily="18" charset="0"/>
                <a:cs typeface="Times New Roman" pitchFamily="18" charset="0"/>
              </a:rPr>
              <a:t>No1358,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02.02.2022 р. </a:t>
            </a:r>
            <a:r>
              <a:rPr lang="en-US" sz="2000" dirty="0">
                <a:latin typeface="Times New Roman" pitchFamily="18" charset="0"/>
                <a:cs typeface="Times New Roman" pitchFamily="18" charset="0"/>
              </a:rPr>
              <a:t>No 96,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09.02.2022 </a:t>
            </a:r>
            <a:r>
              <a:rPr lang="en-US" sz="2000" dirty="0">
                <a:latin typeface="Times New Roman" pitchFamily="18" charset="0"/>
                <a:cs typeface="Times New Roman" pitchFamily="18" charset="0"/>
              </a:rPr>
              <a:t>No 143,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11.04. 2022 р. </a:t>
            </a:r>
            <a:r>
              <a:rPr lang="en-US" sz="2000" dirty="0">
                <a:latin typeface="Times New Roman" pitchFamily="18" charset="0"/>
                <a:cs typeface="Times New Roman" pitchFamily="18" charset="0"/>
              </a:rPr>
              <a:t>No 324) (</a:t>
            </a:r>
            <a:r>
              <a:rPr lang="ru-RU" sz="2000" dirty="0">
                <a:latin typeface="Times New Roman" pitchFamily="18" charset="0"/>
                <a:cs typeface="Times New Roman" pitchFamily="18" charset="0"/>
              </a:rPr>
              <a:t>гриф </a:t>
            </a:r>
            <a:r>
              <a:rPr lang="ru-RU" sz="2000" dirty="0" err="1">
                <a:latin typeface="Times New Roman" pitchFamily="18" charset="0"/>
                <a:cs typeface="Times New Roman" pitchFamily="18" charset="0"/>
              </a:rPr>
              <a:t>Міністерства</a:t>
            </a:r>
            <a:r>
              <a:rPr lang="ru-RU" sz="2000" dirty="0">
                <a:latin typeface="Times New Roman" pitchFamily="18" charset="0"/>
                <a:cs typeface="Times New Roman" pitchFamily="18" charset="0"/>
              </a:rPr>
              <a:t> станом на 01 </a:t>
            </a:r>
            <a:r>
              <a:rPr lang="ru-RU" sz="2000" dirty="0" err="1">
                <a:latin typeface="Times New Roman" pitchFamily="18" charset="0"/>
                <a:cs typeface="Times New Roman" pitchFamily="18" charset="0"/>
              </a:rPr>
              <a:t>серпня</a:t>
            </a:r>
            <a:r>
              <a:rPr lang="ru-RU" sz="2000" dirty="0">
                <a:latin typeface="Times New Roman" pitchFamily="18" charset="0"/>
                <a:cs typeface="Times New Roman" pitchFamily="18" charset="0"/>
              </a:rPr>
              <a:t> 2022 року </a:t>
            </a:r>
            <a:r>
              <a:rPr lang="ru-RU" sz="2000" dirty="0" err="1">
                <a:latin typeface="Times New Roman" pitchFamily="18" charset="0"/>
                <a:cs typeface="Times New Roman" pitchFamily="18" charset="0"/>
              </a:rPr>
              <a:t>надано</a:t>
            </a:r>
            <a:r>
              <a:rPr lang="ru-RU" sz="2000" dirty="0">
                <a:latin typeface="Times New Roman" pitchFamily="18" charset="0"/>
                <a:cs typeface="Times New Roman" pitchFamily="18" charset="0"/>
              </a:rPr>
              <a:t> 95 </a:t>
            </a:r>
            <a:r>
              <a:rPr lang="ru-RU" sz="2000" dirty="0" err="1">
                <a:latin typeface="Times New Roman" pitchFamily="18" charset="0"/>
                <a:cs typeface="Times New Roman" pitchFamily="18" charset="0"/>
              </a:rPr>
              <a:t>модельним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програмам</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48415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8" y="764704"/>
            <a:ext cx="6771320" cy="46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00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964488" cy="1200329"/>
          </a:xfrm>
          <a:prstGeom prst="rect">
            <a:avLst/>
          </a:prstGeom>
        </p:spPr>
        <p:txBody>
          <a:bodyPr wrap="square">
            <a:spAutoFit/>
          </a:bodyPr>
          <a:lstStyle/>
          <a:p>
            <a:pPr algn="ctr"/>
            <a:r>
              <a:rPr lang="ru-RU" sz="3600" b="1" dirty="0" err="1">
                <a:solidFill>
                  <a:srgbClr val="0070C0"/>
                </a:solidFill>
                <a:latin typeface="Times New Roman" pitchFamily="18" charset="0"/>
                <a:cs typeface="Times New Roman" pitchFamily="18" charset="0"/>
              </a:rPr>
              <a:t>Документи</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що</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регламентують</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освітню</a:t>
            </a:r>
            <a:r>
              <a:rPr lang="ru-RU" sz="3600" b="1" dirty="0">
                <a:solidFill>
                  <a:srgbClr val="0070C0"/>
                </a:solidFill>
                <a:latin typeface="Times New Roman" pitchFamily="18" charset="0"/>
                <a:cs typeface="Times New Roman" pitchFamily="18" charset="0"/>
              </a:rPr>
              <a:t> </a:t>
            </a:r>
          </a:p>
          <a:p>
            <a:pPr algn="ctr"/>
            <a:r>
              <a:rPr lang="ru-RU" sz="3600" b="1" dirty="0" err="1">
                <a:solidFill>
                  <a:srgbClr val="0070C0"/>
                </a:solidFill>
                <a:latin typeface="Times New Roman" pitchFamily="18" charset="0"/>
                <a:cs typeface="Times New Roman" pitchFamily="18" charset="0"/>
              </a:rPr>
              <a:t>діяльність</a:t>
            </a:r>
            <a:r>
              <a:rPr lang="ru-RU" sz="3600" b="1" dirty="0">
                <a:solidFill>
                  <a:srgbClr val="0070C0"/>
                </a:solidFill>
                <a:latin typeface="Times New Roman" pitchFamily="18" charset="0"/>
                <a:cs typeface="Times New Roman" pitchFamily="18" charset="0"/>
              </a:rPr>
              <a:t> у 2022-2023 </a:t>
            </a:r>
            <a:r>
              <a:rPr lang="ru-RU" sz="3600" b="1" dirty="0" err="1">
                <a:solidFill>
                  <a:srgbClr val="0070C0"/>
                </a:solidFill>
                <a:latin typeface="Times New Roman" pitchFamily="18" charset="0"/>
                <a:cs typeface="Times New Roman" pitchFamily="18" charset="0"/>
              </a:rPr>
              <a:t>навчальному</a:t>
            </a:r>
            <a:r>
              <a:rPr lang="ru-RU" sz="3600" b="1" dirty="0">
                <a:solidFill>
                  <a:srgbClr val="0070C0"/>
                </a:solidFill>
                <a:latin typeface="Times New Roman" pitchFamily="18" charset="0"/>
                <a:cs typeface="Times New Roman" pitchFamily="18" charset="0"/>
              </a:rPr>
              <a:t> </a:t>
            </a:r>
            <a:r>
              <a:rPr lang="ru-RU" sz="3600" b="1" dirty="0" err="1">
                <a:solidFill>
                  <a:srgbClr val="0070C0"/>
                </a:solidFill>
                <a:latin typeface="Times New Roman" pitchFamily="18" charset="0"/>
                <a:cs typeface="Times New Roman" pitchFamily="18" charset="0"/>
              </a:rPr>
              <a:t>році</a:t>
            </a:r>
            <a:r>
              <a:rPr lang="ru-RU" sz="3600" b="1" dirty="0">
                <a:solidFill>
                  <a:srgbClr val="0070C0"/>
                </a:solidFill>
                <a:latin typeface="Times New Roman" pitchFamily="18" charset="0"/>
                <a:cs typeface="Times New Roman" pitchFamily="18" charset="0"/>
              </a:rPr>
              <a:t>.</a:t>
            </a:r>
          </a:p>
        </p:txBody>
      </p:sp>
      <p:sp>
        <p:nvSpPr>
          <p:cNvPr id="2" name="Прямоугольник 1"/>
          <p:cNvSpPr/>
          <p:nvPr/>
        </p:nvSpPr>
        <p:spPr>
          <a:xfrm>
            <a:off x="179512" y="1859340"/>
            <a:ext cx="8784976" cy="1938992"/>
          </a:xfrm>
          <a:prstGeom prst="rect">
            <a:avLst/>
          </a:prstGeom>
        </p:spPr>
        <p:txBody>
          <a:bodyPr wrap="square">
            <a:spAutoFit/>
          </a:bodyPr>
          <a:lstStyle/>
          <a:p>
            <a:r>
              <a:rPr lang="ru-RU" sz="2000" b="1" dirty="0" err="1">
                <a:latin typeface="Times New Roman" pitchFamily="18" charset="0"/>
                <a:cs typeface="Times New Roman" pitchFamily="18" charset="0"/>
              </a:rPr>
              <a:t>Перелік</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навчальної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літератури</a:t>
            </a:r>
            <a:r>
              <a:rPr lang="ru-RU" sz="2000" b="1" dirty="0">
                <a:latin typeface="Times New Roman" pitchFamily="18" charset="0"/>
                <a:cs typeface="Times New Roman" pitchFamily="18" charset="0"/>
              </a:rPr>
              <a:t> та </a:t>
            </a:r>
            <a:r>
              <a:rPr lang="ru-RU" sz="2000" b="1" dirty="0" err="1">
                <a:latin typeface="Times New Roman" pitchFamily="18" charset="0"/>
                <a:cs typeface="Times New Roman" pitchFamily="18" charset="0"/>
              </a:rPr>
              <a:t>навчальних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грифи</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«Рекомендовано </a:t>
            </a:r>
            <a:r>
              <a:rPr lang="ru-RU" sz="2000" dirty="0" err="1">
                <a:latin typeface="Times New Roman" pitchFamily="18" charset="0"/>
                <a:cs typeface="Times New Roman" pitchFamily="18" charset="0"/>
              </a:rPr>
              <a:t>Міністерством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Схвалено</a:t>
            </a:r>
            <a:r>
              <a:rPr lang="ru-RU" sz="2000" dirty="0">
                <a:latin typeface="Times New Roman" pitchFamily="18" charset="0"/>
                <a:cs typeface="Times New Roman" pitchFamily="18" charset="0"/>
              </a:rPr>
              <a:t> для</a:t>
            </a:r>
          </a:p>
          <a:p>
            <a:r>
              <a:rPr lang="ru-RU" sz="2000" dirty="0" err="1">
                <a:latin typeface="Times New Roman" pitchFamily="18" charset="0"/>
                <a:cs typeface="Times New Roman" pitchFamily="18" charset="0"/>
              </a:rPr>
              <a:t>використання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освітньому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висновок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Схвалено</a:t>
            </a:r>
            <a:r>
              <a:rPr lang="ru-RU" sz="2000" dirty="0">
                <a:latin typeface="Times New Roman" pitchFamily="18" charset="0"/>
                <a:cs typeface="Times New Roman" pitchFamily="18" charset="0"/>
              </a:rPr>
              <a:t> для</a:t>
            </a:r>
          </a:p>
          <a:p>
            <a:r>
              <a:rPr lang="ru-RU" sz="2000" dirty="0" err="1">
                <a:latin typeface="Times New Roman" pitchFamily="18" charset="0"/>
                <a:cs typeface="Times New Roman" pitchFamily="18" charset="0"/>
              </a:rPr>
              <a:t>використання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загальноосвітніх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закладах» (</a:t>
            </a:r>
            <a:r>
              <a:rPr lang="ru-RU" sz="2000" dirty="0" err="1">
                <a:latin typeface="Times New Roman" pitchFamily="18" charset="0"/>
                <a:cs typeface="Times New Roman" pitchFamily="18" charset="0"/>
              </a:rPr>
              <a:t>далі</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Перелік</a:t>
            </a:r>
            <a:r>
              <a:rPr lang="ru-RU" sz="2000" dirty="0">
                <a:latin typeface="Times New Roman" pitchFamily="18" charset="0"/>
                <a:cs typeface="Times New Roman" pitchFamily="18" charset="0"/>
              </a:rPr>
              <a:t>),</a:t>
            </a:r>
          </a:p>
          <a:p>
            <a:r>
              <a:rPr lang="ru-RU" sz="2000" dirty="0" err="1">
                <a:latin typeface="Times New Roman" pitchFamily="18" charset="0"/>
                <a:cs typeface="Times New Roman" pitchFamily="18" charset="0"/>
              </a:rPr>
              <a:t>постійно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оновлюється</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доступний</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офіційному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вебсайті</a:t>
            </a:r>
            <a:r>
              <a:rPr lang="ru-RU" sz="2000" dirty="0">
                <a:latin typeface="Times New Roman" pitchFamily="18" charset="0"/>
                <a:cs typeface="Times New Roman" pitchFamily="18" charset="0"/>
              </a:rPr>
              <a:t> ДНУ «</a:t>
            </a:r>
            <a:r>
              <a:rPr lang="ru-RU" sz="2000" dirty="0" err="1">
                <a:latin typeface="Times New Roman" pitchFamily="18" charset="0"/>
                <a:cs typeface="Times New Roman" pitchFamily="18" charset="0"/>
              </a:rPr>
              <a:t>Інститут</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модернізації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389046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167" y="1484784"/>
            <a:ext cx="8856984" cy="3785652"/>
          </a:xfrm>
          <a:prstGeom prst="rect">
            <a:avLst/>
          </a:prstGeom>
        </p:spPr>
        <p:txBody>
          <a:bodyPr wrap="square">
            <a:spAutoFit/>
          </a:bodyPr>
          <a:lstStyle/>
          <a:p>
            <a:pPr algn="just"/>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постанови </a:t>
            </a:r>
            <a:r>
              <a:rPr lang="ru-RU" sz="2000" dirty="0" err="1">
                <a:latin typeface="Times New Roman" pitchFamily="18" charset="0"/>
                <a:cs typeface="Times New Roman" pitchFamily="18" charset="0"/>
              </a:rPr>
              <a:t>Кабінету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Міністрів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24 </a:t>
            </a:r>
            <a:r>
              <a:rPr lang="ru-RU" sz="2000" dirty="0" err="1">
                <a:latin typeface="Times New Roman" pitchFamily="18" charset="0"/>
                <a:cs typeface="Times New Roman" pitchFamily="18" charset="0"/>
              </a:rPr>
              <a:t>червня</a:t>
            </a:r>
            <a:r>
              <a:rPr lang="ru-RU" sz="2000" dirty="0">
                <a:latin typeface="Times New Roman" pitchFamily="18" charset="0"/>
                <a:cs typeface="Times New Roman" pitchFamily="18" charset="0"/>
              </a:rPr>
              <a:t> 2022</a:t>
            </a:r>
          </a:p>
          <a:p>
            <a:pPr algn="just"/>
            <a:r>
              <a:rPr lang="ru-RU" sz="2000" dirty="0">
                <a:latin typeface="Times New Roman" pitchFamily="18" charset="0"/>
                <a:cs typeface="Times New Roman" pitchFamily="18" charset="0"/>
              </a:rPr>
              <a:t>року </a:t>
            </a:r>
            <a:r>
              <a:rPr lang="en-US" sz="2000" dirty="0">
                <a:latin typeface="Times New Roman" pitchFamily="18" charset="0"/>
                <a:cs typeface="Times New Roman" pitchFamily="18" charset="0"/>
              </a:rPr>
              <a:t>No 711 «</a:t>
            </a:r>
            <a:r>
              <a:rPr lang="ru-RU" sz="2000" dirty="0">
                <a:latin typeface="Times New Roman" pitchFamily="18" charset="0"/>
                <a:cs typeface="Times New Roman" pitchFamily="18" charset="0"/>
              </a:rPr>
              <a:t>Про початок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року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дії</a:t>
            </a:r>
            <a:r>
              <a:rPr lang="ru-RU" sz="2000" dirty="0">
                <a:latin typeface="Times New Roman" pitchFamily="18" charset="0"/>
                <a:cs typeface="Times New Roman" pitchFamily="18" charset="0"/>
              </a:rPr>
              <a:t> правового режиму</a:t>
            </a:r>
          </a:p>
          <a:p>
            <a:pPr algn="just"/>
            <a:r>
              <a:rPr lang="ru-RU" sz="2000" dirty="0" err="1">
                <a:latin typeface="Times New Roman" pitchFamily="18" charset="0"/>
                <a:cs typeface="Times New Roman" pitchFamily="18" charset="0"/>
              </a:rPr>
              <a:t>воєнного</a:t>
            </a:r>
            <a:r>
              <a:rPr lang="ru-RU" sz="2000" dirty="0">
                <a:latin typeface="Times New Roman" pitchFamily="18" charset="0"/>
                <a:cs typeface="Times New Roman" pitchFamily="18" charset="0"/>
              </a:rPr>
              <a:t> стану в </a:t>
            </a:r>
            <a:r>
              <a:rPr lang="ru-RU" sz="2000" dirty="0" err="1">
                <a:latin typeface="Times New Roman" pitchFamily="18" charset="0"/>
                <a:cs typeface="Times New Roman" pitchFamily="18" charset="0"/>
              </a:rPr>
              <a:t>Україні</a:t>
            </a:r>
            <a:r>
              <a:rPr lang="ru-RU" sz="2000" dirty="0">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освітній</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процес</a:t>
            </a:r>
            <a:r>
              <a:rPr lang="ru-RU" sz="2000" b="1" dirty="0">
                <a:solidFill>
                  <a:srgbClr val="0070C0"/>
                </a:solidFill>
                <a:latin typeface="Times New Roman" pitchFamily="18" charset="0"/>
                <a:cs typeface="Times New Roman" pitchFamily="18" charset="0"/>
              </a:rPr>
              <a:t> у 2022/2023 </a:t>
            </a:r>
            <a:r>
              <a:rPr lang="ru-RU" sz="2000" dirty="0" err="1">
                <a:latin typeface="Times New Roman" pitchFamily="18" charset="0"/>
                <a:cs typeface="Times New Roman" pitchFamily="18" charset="0"/>
              </a:rPr>
              <a:t>навчальному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році</a:t>
            </a:r>
            <a:endParaRPr lang="ru-RU" sz="2000" dirty="0">
              <a:latin typeface="Times New Roman" pitchFamily="18" charset="0"/>
              <a:cs typeface="Times New Roman" pitchFamily="18" charset="0"/>
            </a:endParaRPr>
          </a:p>
          <a:p>
            <a:pPr algn="just"/>
            <a:r>
              <a:rPr lang="ru-RU" sz="2000" b="1" dirty="0" err="1">
                <a:solidFill>
                  <a:srgbClr val="0070C0"/>
                </a:solidFill>
                <a:latin typeface="Times New Roman" pitchFamily="18" charset="0"/>
                <a:cs typeface="Times New Roman" pitchFamily="18" charset="0"/>
              </a:rPr>
              <a:t>розпочнеться</a:t>
            </a:r>
            <a:r>
              <a:rPr lang="ru-RU" sz="2000" b="1" dirty="0">
                <a:solidFill>
                  <a:srgbClr val="0070C0"/>
                </a:solidFill>
                <a:latin typeface="Times New Roman" pitchFamily="18" charset="0"/>
                <a:cs typeface="Times New Roman" pitchFamily="18" charset="0"/>
              </a:rPr>
              <a:t> в День </a:t>
            </a:r>
            <a:r>
              <a:rPr lang="ru-RU" sz="2000" b="1" dirty="0" err="1">
                <a:solidFill>
                  <a:srgbClr val="0070C0"/>
                </a:solidFill>
                <a:latin typeface="Times New Roman" pitchFamily="18" charset="0"/>
                <a:cs typeface="Times New Roman" pitchFamily="18" charset="0"/>
              </a:rPr>
              <a:t>знань</a:t>
            </a:r>
            <a:r>
              <a:rPr lang="ru-RU" sz="2000" b="1" dirty="0">
                <a:solidFill>
                  <a:srgbClr val="0070C0"/>
                </a:solidFill>
                <a:latin typeface="Times New Roman" pitchFamily="18" charset="0"/>
                <a:cs typeface="Times New Roman" pitchFamily="18" charset="0"/>
              </a:rPr>
              <a:t> 1 </a:t>
            </a:r>
            <a:r>
              <a:rPr lang="ru-RU" sz="2000" b="1" dirty="0" err="1">
                <a:solidFill>
                  <a:srgbClr val="0070C0"/>
                </a:solidFill>
                <a:latin typeface="Times New Roman" pitchFamily="18" charset="0"/>
                <a:cs typeface="Times New Roman" pitchFamily="18" charset="0"/>
              </a:rPr>
              <a:t>вересня</a:t>
            </a:r>
            <a:r>
              <a:rPr lang="ru-RU" sz="2000" b="1" dirty="0">
                <a:solidFill>
                  <a:srgbClr val="0070C0"/>
                </a:solidFill>
                <a:latin typeface="Times New Roman" pitchFamily="18" charset="0"/>
                <a:cs typeface="Times New Roman" pitchFamily="18" charset="0"/>
              </a:rPr>
              <a:t> і </a:t>
            </a:r>
            <a:r>
              <a:rPr lang="ru-RU" sz="2000" b="1" dirty="0" err="1">
                <a:solidFill>
                  <a:srgbClr val="0070C0"/>
                </a:solidFill>
                <a:latin typeface="Times New Roman" pitchFamily="18" charset="0"/>
                <a:cs typeface="Times New Roman" pitchFamily="18" charset="0"/>
              </a:rPr>
              <a:t>триватиме</a:t>
            </a:r>
            <a:r>
              <a:rPr lang="ru-RU" sz="2000" b="1" dirty="0">
                <a:solidFill>
                  <a:srgbClr val="0070C0"/>
                </a:solidFill>
                <a:latin typeface="Times New Roman" pitchFamily="18" charset="0"/>
                <a:cs typeface="Times New Roman" pitchFamily="18" charset="0"/>
              </a:rPr>
              <a:t> до 30 </a:t>
            </a:r>
            <a:r>
              <a:rPr lang="ru-RU" sz="2000" b="1" dirty="0" err="1">
                <a:solidFill>
                  <a:srgbClr val="0070C0"/>
                </a:solidFill>
                <a:latin typeface="Times New Roman" pitchFamily="18" charset="0"/>
                <a:cs typeface="Times New Roman" pitchFamily="18" charset="0"/>
              </a:rPr>
              <a:t>червня</a:t>
            </a:r>
            <a:r>
              <a:rPr lang="ru-RU" sz="2000" b="1" dirty="0">
                <a:solidFill>
                  <a:srgbClr val="0070C0"/>
                </a:solidFill>
                <a:latin typeface="Times New Roman" pitchFamily="18" charset="0"/>
                <a:cs typeface="Times New Roman" pitchFamily="18" charset="0"/>
              </a:rPr>
              <a:t> 2023 року</a:t>
            </a:r>
            <a:r>
              <a:rPr lang="ru-RU" sz="2000" dirty="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Закону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«Про </a:t>
            </a:r>
            <a:r>
              <a:rPr lang="ru-RU" sz="2000" dirty="0" err="1">
                <a:latin typeface="Times New Roman" pitchFamily="18" charset="0"/>
                <a:cs typeface="Times New Roman" pitchFamily="18" charset="0"/>
              </a:rPr>
              <a:t>внесення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деяких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законів</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сфері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врегулювання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окремих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питань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освітньої</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умовах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воєнного</a:t>
            </a:r>
            <a:r>
              <a:rPr lang="ru-RU" sz="2000" dirty="0">
                <a:latin typeface="Times New Roman" pitchFamily="18" charset="0"/>
                <a:cs typeface="Times New Roman" pitchFamily="18" charset="0"/>
              </a:rPr>
              <a:t> стану» </a:t>
            </a:r>
            <a:r>
              <a:rPr lang="ru-RU" sz="2000" b="1" dirty="0">
                <a:solidFill>
                  <a:srgbClr val="0070C0"/>
                </a:solidFill>
                <a:latin typeface="Times New Roman" pitchFamily="18" charset="0"/>
                <a:cs typeface="Times New Roman" pitchFamily="18" charset="0"/>
              </a:rPr>
              <a:t>на </a:t>
            </a:r>
            <a:r>
              <a:rPr lang="ru-RU" sz="2000" b="1" dirty="0" err="1">
                <a:solidFill>
                  <a:srgbClr val="0070C0"/>
                </a:solidFill>
                <a:latin typeface="Times New Roman" pitchFamily="18" charset="0"/>
                <a:cs typeface="Times New Roman" pitchFamily="18" charset="0"/>
              </a:rPr>
              <a:t>період</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тривалості</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воєнного</a:t>
            </a:r>
            <a:r>
              <a:rPr lang="ru-RU" sz="2000" b="1" dirty="0">
                <a:solidFill>
                  <a:srgbClr val="0070C0"/>
                </a:solidFill>
                <a:latin typeface="Times New Roman" pitchFamily="18" charset="0"/>
                <a:cs typeface="Times New Roman" pitchFamily="18" charset="0"/>
              </a:rPr>
              <a:t> стану</a:t>
            </a:r>
          </a:p>
          <a:p>
            <a:pPr algn="just"/>
            <a:r>
              <a:rPr lang="ru-RU" sz="2000" dirty="0" err="1">
                <a:latin typeface="Times New Roman" pitchFamily="18" charset="0"/>
                <a:cs typeface="Times New Roman" pitchFamily="18" charset="0"/>
              </a:rPr>
              <a:t>призупиняється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частини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третьої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статті</a:t>
            </a:r>
            <a:r>
              <a:rPr lang="ru-RU" sz="2000" dirty="0">
                <a:latin typeface="Times New Roman" pitchFamily="18" charset="0"/>
                <a:cs typeface="Times New Roman" pitchFamily="18" charset="0"/>
              </a:rPr>
              <a:t> 10 Закону </a:t>
            </a:r>
            <a:r>
              <a:rPr lang="ru-RU" sz="2000" dirty="0" err="1">
                <a:latin typeface="Times New Roman" pitchFamily="18" charset="0"/>
                <a:cs typeface="Times New Roman" pitchFamily="18" charset="0"/>
              </a:rPr>
              <a:t>України</a:t>
            </a:r>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повну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освіту</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частині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тривалості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endParaRPr lang="ru-RU" sz="2000" dirty="0">
              <a:latin typeface="Times New Roman" pitchFamily="18" charset="0"/>
              <a:cs typeface="Times New Roman" pitchFamily="18" charset="0"/>
            </a:endParaRPr>
          </a:p>
          <a:p>
            <a:pPr algn="just"/>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в закладах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менше</a:t>
            </a:r>
            <a:r>
              <a:rPr lang="ru-RU" sz="2000" dirty="0">
                <a:latin typeface="Times New Roman" pitchFamily="18" charset="0"/>
                <a:cs typeface="Times New Roman" pitchFamily="18" charset="0"/>
              </a:rPr>
              <a:t> 175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днів</a:t>
            </a:r>
            <a:r>
              <a:rPr lang="ru-RU" sz="2000" dirty="0">
                <a:latin typeface="Times New Roman" pitchFamily="18" charset="0"/>
                <a:cs typeface="Times New Roman" pitchFamily="18" charset="0"/>
              </a:rPr>
              <a:t>.</a:t>
            </a:r>
          </a:p>
          <a:p>
            <a:pPr algn="just"/>
            <a:r>
              <a:rPr lang="ru-RU" sz="2000" b="1" dirty="0">
                <a:solidFill>
                  <a:srgbClr val="0070C0"/>
                </a:solidFill>
                <a:latin typeface="Times New Roman" pitchFamily="18" charset="0"/>
                <a:cs typeface="Times New Roman" pitchFamily="18" charset="0"/>
              </a:rPr>
              <a:t>2022/2023 </a:t>
            </a:r>
            <a:r>
              <a:rPr lang="ru-RU" sz="2000" b="1" dirty="0" err="1">
                <a:solidFill>
                  <a:srgbClr val="0070C0"/>
                </a:solidFill>
                <a:latin typeface="Times New Roman" pitchFamily="18" charset="0"/>
                <a:cs typeface="Times New Roman" pitchFamily="18" charset="0"/>
              </a:rPr>
              <a:t>навчальний</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рік</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може</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тривати</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більше</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або</a:t>
            </a:r>
            <a:r>
              <a:rPr lang="ru-RU" sz="2000" b="1" dirty="0">
                <a:solidFill>
                  <a:srgbClr val="0070C0"/>
                </a:solidFill>
                <a:latin typeface="Times New Roman" pitchFamily="18" charset="0"/>
                <a:cs typeface="Times New Roman" pitchFamily="18" charset="0"/>
              </a:rPr>
              <a:t> </a:t>
            </a:r>
            <a:r>
              <a:rPr lang="ru-RU" sz="2000" b="1" dirty="0" err="1">
                <a:solidFill>
                  <a:srgbClr val="0070C0"/>
                </a:solidFill>
                <a:latin typeface="Times New Roman" pitchFamily="18" charset="0"/>
                <a:cs typeface="Times New Roman" pitchFamily="18" charset="0"/>
              </a:rPr>
              <a:t>менше</a:t>
            </a:r>
            <a:r>
              <a:rPr lang="ru-RU" sz="2000" b="1" dirty="0">
                <a:solidFill>
                  <a:srgbClr val="0070C0"/>
                </a:solidFill>
                <a:latin typeface="Times New Roman" pitchFamily="18" charset="0"/>
                <a:cs typeface="Times New Roman" pitchFamily="18" charset="0"/>
              </a:rPr>
              <a:t> 175 </a:t>
            </a:r>
            <a:r>
              <a:rPr lang="ru-RU" sz="2000" b="1" dirty="0" err="1">
                <a:solidFill>
                  <a:srgbClr val="0070C0"/>
                </a:solidFill>
                <a:latin typeface="Times New Roman" pitchFamily="18" charset="0"/>
                <a:cs typeface="Times New Roman" pitchFamily="18" charset="0"/>
              </a:rPr>
              <a:t>днів</a:t>
            </a:r>
            <a:r>
              <a:rPr lang="ru-RU" sz="2000" b="1" dirty="0">
                <a:solidFill>
                  <a:srgbClr val="0070C0"/>
                </a:solidFill>
                <a:latin typeface="Times New Roman" pitchFamily="18" charset="0"/>
                <a:cs typeface="Times New Roman" pitchFamily="18" charset="0"/>
              </a:rPr>
              <a:t>.</a:t>
            </a:r>
          </a:p>
        </p:txBody>
      </p:sp>
      <p:sp>
        <p:nvSpPr>
          <p:cNvPr id="5" name="Прямоугольник 4"/>
          <p:cNvSpPr/>
          <p:nvPr/>
        </p:nvSpPr>
        <p:spPr>
          <a:xfrm>
            <a:off x="251520" y="188640"/>
            <a:ext cx="5171865" cy="584775"/>
          </a:xfrm>
          <a:prstGeom prst="rect">
            <a:avLst/>
          </a:prstGeom>
        </p:spPr>
        <p:txBody>
          <a:bodyPr wrap="none">
            <a:spAutoFit/>
          </a:bodyPr>
          <a:lstStyle/>
          <a:p>
            <a:r>
              <a:rPr lang="ru-RU" sz="3200" dirty="0">
                <a:solidFill>
                  <a:srgbClr val="0070C0"/>
                </a:solidFill>
                <a:latin typeface="Times New Roman" pitchFamily="18" charset="0"/>
                <a:cs typeface="Times New Roman" pitchFamily="18" charset="0"/>
              </a:rPr>
              <a:t>Структура </a:t>
            </a:r>
            <a:r>
              <a:rPr lang="ru-RU" sz="3200" dirty="0" err="1">
                <a:solidFill>
                  <a:srgbClr val="0070C0"/>
                </a:solidFill>
                <a:latin typeface="Times New Roman" pitchFamily="18" charset="0"/>
                <a:cs typeface="Times New Roman" pitchFamily="18" charset="0"/>
              </a:rPr>
              <a:t>навчального</a:t>
            </a:r>
            <a:r>
              <a:rPr lang="ru-RU" sz="3200" dirty="0">
                <a:solidFill>
                  <a:srgbClr val="0070C0"/>
                </a:solidFill>
                <a:latin typeface="Times New Roman" pitchFamily="18" charset="0"/>
                <a:cs typeface="Times New Roman" pitchFamily="18" charset="0"/>
              </a:rPr>
              <a:t> року</a:t>
            </a:r>
          </a:p>
        </p:txBody>
      </p:sp>
    </p:spTree>
    <p:extLst>
      <p:ext uri="{BB962C8B-B14F-4D97-AF65-F5344CB8AC3E}">
        <p14:creationId xmlns:p14="http://schemas.microsoft.com/office/powerpoint/2010/main" val="8523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66" y="908720"/>
            <a:ext cx="9073008" cy="5016758"/>
          </a:xfrm>
          <a:prstGeom prst="rect">
            <a:avLst/>
          </a:prstGeom>
        </p:spPr>
        <p:txBody>
          <a:bodyPr wrap="square">
            <a:spAutoFit/>
          </a:bodyPr>
          <a:lstStyle/>
          <a:p>
            <a:r>
              <a:rPr lang="ru-RU" sz="2000" dirty="0" err="1">
                <a:latin typeface="Times New Roman" pitchFamily="18" charset="0"/>
                <a:cs typeface="Times New Roman" pitchFamily="18" charset="0"/>
              </a:rPr>
              <a:t>Тривалість</a:t>
            </a:r>
            <a:r>
              <a:rPr lang="ru-RU" sz="2000" dirty="0">
                <a:latin typeface="Times New Roman" pitchFamily="18" charset="0"/>
                <a:cs typeface="Times New Roman" pitchFamily="18" charset="0"/>
              </a:rPr>
              <a:t> та структура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року </a:t>
            </a:r>
            <a:r>
              <a:rPr lang="ru-RU" sz="2000" dirty="0" err="1">
                <a:latin typeface="Times New Roman" pitchFamily="18" charset="0"/>
                <a:cs typeface="Times New Roman" pitchFamily="18" charset="0"/>
              </a:rPr>
              <a:t>визначається</a:t>
            </a:r>
            <a:r>
              <a:rPr lang="ru-RU" sz="2000" dirty="0">
                <a:latin typeface="Times New Roman" pitchFamily="18" charset="0"/>
                <a:cs typeface="Times New Roman" pitchFamily="18" charset="0"/>
              </a:rPr>
              <a:t> закладом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урахуванням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часу на </a:t>
            </a:r>
            <a:r>
              <a:rPr lang="ru-RU" sz="2000" dirty="0" err="1">
                <a:latin typeface="Times New Roman" pitchFamily="18" charset="0"/>
                <a:cs typeface="Times New Roman" pitchFamily="18" charset="0"/>
              </a:rPr>
              <a:t>проведення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державної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підсумкової</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атестації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практики, </a:t>
            </a:r>
            <a:r>
              <a:rPr lang="ru-RU" sz="2000" dirty="0" err="1">
                <a:latin typeface="Times New Roman" pitchFamily="18" charset="0"/>
                <a:cs typeface="Times New Roman" pitchFamily="18" charset="0"/>
              </a:rPr>
              <a:t>додаткових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консультацій</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усунення</a:t>
            </a:r>
            <a:r>
              <a:rPr lang="ru-RU" sz="2000" dirty="0">
                <a:latin typeface="Times New Roman" pitchFamily="18" charset="0"/>
                <a:cs typeface="Times New Roman" pitchFamily="18" charset="0"/>
              </a:rPr>
              <a:t> прогалин у </a:t>
            </a:r>
            <a:r>
              <a:rPr lang="ru-RU" sz="2000" dirty="0" err="1">
                <a:latin typeface="Times New Roman" pitchFamily="18" charset="0"/>
                <a:cs typeface="Times New Roman" pitchFamily="18" charset="0"/>
              </a:rPr>
              <a:t>навчанні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навчально-польових</a:t>
            </a:r>
            <a:r>
              <a:rPr lang="ru-RU" sz="2000" dirty="0">
                <a:latin typeface="Times New Roman" pitchFamily="18" charset="0"/>
                <a:cs typeface="Times New Roman" pitchFamily="18" charset="0"/>
              </a:rPr>
              <a:t> занять/</a:t>
            </a:r>
            <a:r>
              <a:rPr lang="ru-RU" sz="2000" dirty="0" err="1">
                <a:latin typeface="Times New Roman" pitchFamily="18" charset="0"/>
                <a:cs typeface="Times New Roman" pitchFamily="18" charset="0"/>
              </a:rPr>
              <a:t>зборів</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навчально-тренувальних</a:t>
            </a:r>
            <a:r>
              <a:rPr lang="ru-RU" sz="2000" dirty="0">
                <a:latin typeface="Times New Roman" pitchFamily="18" charset="0"/>
                <a:cs typeface="Times New Roman" pitchFamily="18" charset="0"/>
              </a:rPr>
              <a:t> занять   предмета «</a:t>
            </a:r>
            <a:r>
              <a:rPr lang="ru-RU" sz="2000" dirty="0" err="1">
                <a:latin typeface="Times New Roman" pitchFamily="18" charset="0"/>
                <a:cs typeface="Times New Roman" pitchFamily="18" charset="0"/>
              </a:rPr>
              <a:t>Захист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інших</a:t>
            </a:r>
            <a:r>
              <a:rPr lang="ru-RU" sz="2000" dirty="0">
                <a:latin typeface="Times New Roman" pitchFamily="18" charset="0"/>
                <a:cs typeface="Times New Roman" pitchFamily="18" charset="0"/>
              </a:rPr>
              <a:t> форм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програмою</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a:p>
            <a:r>
              <a:rPr lang="ru-RU" sz="2000" u="sng" dirty="0" err="1">
                <a:latin typeface="Times New Roman" pitchFamily="18" charset="0"/>
                <a:cs typeface="Times New Roman" pitchFamily="18" charset="0"/>
              </a:rPr>
              <a:t>Педагогічною</a:t>
            </a:r>
            <a:r>
              <a:rPr lang="ru-RU" sz="2000" u="sng" dirty="0">
                <a:latin typeface="Times New Roman" pitchFamily="18" charset="0"/>
                <a:cs typeface="Times New Roman" pitchFamily="18" charset="0"/>
              </a:rPr>
              <a:t> радою закладу </a:t>
            </a:r>
            <a:r>
              <a:rPr lang="ru-RU" sz="2000" u="sng" dirty="0" err="1">
                <a:latin typeface="Times New Roman" pitchFamily="18" charset="0"/>
                <a:cs typeface="Times New Roman" pitchFamily="18" charset="0"/>
              </a:rPr>
              <a:t>освіти</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визначаються</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також</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тривалість</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навчального</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тижня</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п’ять</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чи</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шість</a:t>
            </a:r>
            <a:r>
              <a:rPr lang="ru-RU" sz="2000" u="sng" dirty="0">
                <a:latin typeface="Times New Roman" pitchFamily="18" charset="0"/>
                <a:cs typeface="Times New Roman" pitchFamily="18" charset="0"/>
              </a:rPr>
              <a:t> </a:t>
            </a:r>
            <a:r>
              <a:rPr lang="ru-RU" sz="2000" u="sng" dirty="0" err="1">
                <a:latin typeface="Times New Roman" pitchFamily="18" charset="0"/>
                <a:cs typeface="Times New Roman" pitchFamily="18" charset="0"/>
              </a:rPr>
              <a:t>днів</a:t>
            </a:r>
            <a:r>
              <a:rPr lang="ru-RU" sz="2000" u="sng" dirty="0">
                <a:latin typeface="Times New Roman" pitchFamily="18" charset="0"/>
                <a:cs typeface="Times New Roman" pitchFamily="18" charset="0"/>
              </a:rPr>
              <a:t>), дня, занять і </a:t>
            </a:r>
            <a:r>
              <a:rPr lang="ru-RU" sz="2000" u="sng" dirty="0" err="1">
                <a:latin typeface="Times New Roman" pitchFamily="18" charset="0"/>
                <a:cs typeface="Times New Roman" pitchFamily="18" charset="0"/>
              </a:rPr>
              <a:t>відпочинку</a:t>
            </a:r>
            <a:r>
              <a:rPr lang="ru-RU" sz="2000" u="sng" dirty="0">
                <a:latin typeface="Times New Roman" pitchFamily="18" charset="0"/>
                <a:cs typeface="Times New Roman" pitchFamily="18" charset="0"/>
              </a:rPr>
              <a:t>.</a:t>
            </a:r>
          </a:p>
          <a:p>
            <a:endParaRPr lang="ru-RU" sz="2000" u="sng" dirty="0">
              <a:latin typeface="Times New Roman" pitchFamily="18" charset="0"/>
              <a:cs typeface="Times New Roman" pitchFamily="18" charset="0"/>
            </a:endParaRPr>
          </a:p>
          <a:p>
            <a:r>
              <a:rPr lang="ru-RU" sz="2000" dirty="0">
                <a:solidFill>
                  <a:srgbClr val="0070C0"/>
                </a:solidFill>
                <a:latin typeface="Times New Roman" pitchFamily="18" charset="0"/>
                <a:cs typeface="Times New Roman" pitchFamily="18" charset="0"/>
              </a:rPr>
              <a:t>У закладах </a:t>
            </a:r>
            <a:r>
              <a:rPr lang="ru-RU" sz="2000" dirty="0" err="1">
                <a:solidFill>
                  <a:srgbClr val="0070C0"/>
                </a:solidFill>
                <a:latin typeface="Times New Roman" pitchFamily="18" charset="0"/>
                <a:cs typeface="Times New Roman" pitchFamily="18" charset="0"/>
              </a:rPr>
              <a:t>освіти</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щоденно</a:t>
            </a:r>
            <a:r>
              <a:rPr lang="ru-RU" sz="2000" dirty="0">
                <a:solidFill>
                  <a:srgbClr val="0070C0"/>
                </a:solidFill>
                <a:latin typeface="Times New Roman" pitchFamily="18" charset="0"/>
                <a:cs typeface="Times New Roman" pitchFamily="18" charset="0"/>
              </a:rPr>
              <a:t> о 9 </a:t>
            </a:r>
            <a:r>
              <a:rPr lang="ru-RU" sz="2000" dirty="0" err="1">
                <a:solidFill>
                  <a:srgbClr val="0070C0"/>
                </a:solidFill>
                <a:latin typeface="Times New Roman" pitchFamily="18" charset="0"/>
                <a:cs typeface="Times New Roman" pitchFamily="18" charset="0"/>
              </a:rPr>
              <a:t>годині</a:t>
            </a:r>
            <a:r>
              <a:rPr lang="ru-RU" sz="2000" dirty="0">
                <a:solidFill>
                  <a:srgbClr val="0070C0"/>
                </a:solidFill>
                <a:latin typeface="Times New Roman" pitchFamily="18" charset="0"/>
                <a:cs typeface="Times New Roman" pitchFamily="18" charset="0"/>
              </a:rPr>
              <a:t> 00 </a:t>
            </a:r>
            <a:r>
              <a:rPr lang="ru-RU" sz="2000" dirty="0" err="1">
                <a:solidFill>
                  <a:srgbClr val="0070C0"/>
                </a:solidFill>
                <a:latin typeface="Times New Roman" pitchFamily="18" charset="0"/>
                <a:cs typeface="Times New Roman" pitchFamily="18" charset="0"/>
              </a:rPr>
              <a:t>хвилин</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має</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проводитись</a:t>
            </a:r>
            <a:endParaRPr lang="ru-RU" sz="2000" dirty="0">
              <a:solidFill>
                <a:srgbClr val="0070C0"/>
              </a:solidFill>
              <a:latin typeface="Times New Roman" pitchFamily="18" charset="0"/>
              <a:cs typeface="Times New Roman" pitchFamily="18" charset="0"/>
            </a:endParaRPr>
          </a:p>
          <a:p>
            <a:r>
              <a:rPr lang="ru-RU" sz="2000" dirty="0" err="1">
                <a:solidFill>
                  <a:srgbClr val="0070C0"/>
                </a:solidFill>
                <a:latin typeface="Times New Roman" pitchFamily="18" charset="0"/>
                <a:cs typeface="Times New Roman" pitchFamily="18" charset="0"/>
              </a:rPr>
              <a:t>загальнонаціональна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хвилина</a:t>
            </a:r>
            <a:r>
              <a:rPr lang="ru-RU" sz="2000" dirty="0">
                <a:solidFill>
                  <a:srgbClr val="0070C0"/>
                </a:solidFill>
                <a:latin typeface="Times New Roman" pitchFamily="18" charset="0"/>
                <a:cs typeface="Times New Roman" pitchFamily="18" charset="0"/>
              </a:rPr>
              <a:t> </a:t>
            </a:r>
            <a:r>
              <a:rPr lang="ru-RU" sz="2000" dirty="0" err="1">
                <a:solidFill>
                  <a:srgbClr val="0070C0"/>
                </a:solidFill>
                <a:latin typeface="Times New Roman" pitchFamily="18" charset="0"/>
                <a:cs typeface="Times New Roman" pitchFamily="18" charset="0"/>
              </a:rPr>
              <a:t>мовчання</a:t>
            </a:r>
            <a:r>
              <a:rPr lang="ru-RU" sz="2000" dirty="0">
                <a:solidFill>
                  <a:srgbClr val="0070C0"/>
                </a:solidFill>
                <a:latin typeface="Times New Roman" pitchFamily="18" charset="0"/>
                <a:cs typeface="Times New Roman" pitchFamily="18" charset="0"/>
              </a:rPr>
              <a:t> </a:t>
            </a:r>
            <a:r>
              <a:rPr lang="ru-RU" sz="2000" dirty="0">
                <a:latin typeface="Times New Roman" pitchFamily="18" charset="0"/>
                <a:cs typeface="Times New Roman" pitchFamily="18" charset="0"/>
              </a:rPr>
              <a:t>за </a:t>
            </a:r>
            <a:r>
              <a:rPr lang="ru-RU" sz="2000" dirty="0" err="1">
                <a:latin typeface="Times New Roman" pitchFamily="18" charset="0"/>
                <a:cs typeface="Times New Roman" pitchFamily="18" charset="0"/>
              </a:rPr>
              <a:t>співвітчизниками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загиблими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внаслідок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збройної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агресії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російської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федерації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стаття</a:t>
            </a:r>
            <a:r>
              <a:rPr lang="ru-RU" sz="2000" dirty="0">
                <a:latin typeface="Times New Roman" pitchFamily="18" charset="0"/>
                <a:cs typeface="Times New Roman" pitchFamily="18" charset="0"/>
              </a:rPr>
              <a:t> 2 Указу     Президента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No 143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16 </a:t>
            </a:r>
            <a:r>
              <a:rPr lang="ru-RU" sz="2000" dirty="0" err="1">
                <a:latin typeface="Times New Roman" pitchFamily="18" charset="0"/>
                <a:cs typeface="Times New Roman" pitchFamily="18" charset="0"/>
              </a:rPr>
              <a:t>березня</a:t>
            </a:r>
            <a:r>
              <a:rPr lang="ru-RU" sz="2000" dirty="0">
                <a:latin typeface="Times New Roman" pitchFamily="18" charset="0"/>
                <a:cs typeface="Times New Roman" pitchFamily="18" charset="0"/>
              </a:rPr>
              <a:t> 2022 року «Про </a:t>
            </a:r>
            <a:r>
              <a:rPr lang="ru-RU" sz="2000" dirty="0" err="1">
                <a:latin typeface="Times New Roman" pitchFamily="18" charset="0"/>
                <a:cs typeface="Times New Roman" pitchFamily="18" charset="0"/>
              </a:rPr>
              <a:t>загальнонаціональну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хвилину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мовчання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загиблими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внаслідок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збройної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агресії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Російської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Федерації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лист МОН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16.03.2022 </a:t>
            </a:r>
            <a:r>
              <a:rPr lang="en-US" sz="2000" dirty="0">
                <a:latin typeface="Times New Roman" pitchFamily="18" charset="0"/>
                <a:cs typeface="Times New Roman" pitchFamily="18" charset="0"/>
              </a:rPr>
              <a:t>No1/3472-22).</a:t>
            </a:r>
            <a:endParaRPr lang="ru-RU" sz="2000" dirty="0">
              <a:latin typeface="Times New Roman" pitchFamily="18" charset="0"/>
              <a:cs typeface="Times New Roman" pitchFamily="18" charset="0"/>
            </a:endParaRPr>
          </a:p>
        </p:txBody>
      </p:sp>
      <p:sp>
        <p:nvSpPr>
          <p:cNvPr id="5" name="Прямоугольник 4"/>
          <p:cNvSpPr/>
          <p:nvPr/>
        </p:nvSpPr>
        <p:spPr>
          <a:xfrm>
            <a:off x="251520" y="188640"/>
            <a:ext cx="5171865" cy="584775"/>
          </a:xfrm>
          <a:prstGeom prst="rect">
            <a:avLst/>
          </a:prstGeom>
        </p:spPr>
        <p:txBody>
          <a:bodyPr wrap="none">
            <a:spAutoFit/>
          </a:bodyPr>
          <a:lstStyle/>
          <a:p>
            <a:r>
              <a:rPr lang="ru-RU" sz="3200" dirty="0">
                <a:solidFill>
                  <a:srgbClr val="0070C0"/>
                </a:solidFill>
                <a:latin typeface="Times New Roman" pitchFamily="18" charset="0"/>
                <a:cs typeface="Times New Roman" pitchFamily="18" charset="0"/>
              </a:rPr>
              <a:t>Структура </a:t>
            </a:r>
            <a:r>
              <a:rPr lang="ru-RU" sz="3200" dirty="0" err="1">
                <a:solidFill>
                  <a:srgbClr val="0070C0"/>
                </a:solidFill>
                <a:latin typeface="Times New Roman" pitchFamily="18" charset="0"/>
                <a:cs typeface="Times New Roman" pitchFamily="18" charset="0"/>
              </a:rPr>
              <a:t>навчального</a:t>
            </a:r>
            <a:r>
              <a:rPr lang="ru-RU" sz="3200" dirty="0">
                <a:solidFill>
                  <a:srgbClr val="0070C0"/>
                </a:solidFill>
                <a:latin typeface="Times New Roman" pitchFamily="18" charset="0"/>
                <a:cs typeface="Times New Roman" pitchFamily="18" charset="0"/>
              </a:rPr>
              <a:t> року</a:t>
            </a:r>
          </a:p>
        </p:txBody>
      </p:sp>
    </p:spTree>
    <p:extLst>
      <p:ext uri="{BB962C8B-B14F-4D97-AF65-F5344CB8AC3E}">
        <p14:creationId xmlns:p14="http://schemas.microsoft.com/office/powerpoint/2010/main" val="18751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8388424" cy="1077218"/>
          </a:xfrm>
          <a:prstGeom prst="rect">
            <a:avLst/>
          </a:prstGeom>
        </p:spPr>
        <p:txBody>
          <a:bodyPr wrap="square">
            <a:spAutoFit/>
          </a:bodyPr>
          <a:lstStyle/>
          <a:p>
            <a:r>
              <a:rPr lang="ru-RU" sz="3200" dirty="0" err="1">
                <a:solidFill>
                  <a:srgbClr val="0070C0"/>
                </a:solidFill>
                <a:latin typeface="Times New Roman" pitchFamily="18" charset="0"/>
                <a:cs typeface="Times New Roman" pitchFamily="18" charset="0"/>
              </a:rPr>
              <a:t>Освітній</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процес</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організовується</a:t>
            </a:r>
            <a:r>
              <a:rPr lang="ru-RU" sz="3200" dirty="0">
                <a:solidFill>
                  <a:srgbClr val="0070C0"/>
                </a:solidFill>
                <a:latin typeface="Times New Roman" pitchFamily="18" charset="0"/>
                <a:cs typeface="Times New Roman" pitchFamily="18" charset="0"/>
              </a:rPr>
              <a:t> в </a:t>
            </a:r>
            <a:r>
              <a:rPr lang="ru-RU" sz="3200" dirty="0" err="1">
                <a:solidFill>
                  <a:srgbClr val="0070C0"/>
                </a:solidFill>
                <a:latin typeface="Times New Roman" pitchFamily="18" charset="0"/>
                <a:cs typeface="Times New Roman" pitchFamily="18" charset="0"/>
              </a:rPr>
              <a:t>безпечному</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освітньому</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середовищі</a:t>
            </a:r>
            <a:endParaRPr lang="ru-RU" sz="3200" dirty="0">
              <a:solidFill>
                <a:srgbClr val="0070C0"/>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391092600"/>
              </p:ext>
            </p:extLst>
          </p:nvPr>
        </p:nvGraphicFramePr>
        <p:xfrm>
          <a:off x="107504" y="1062177"/>
          <a:ext cx="5616624" cy="4023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Прямоугольник 18"/>
          <p:cNvSpPr/>
          <p:nvPr/>
        </p:nvSpPr>
        <p:spPr>
          <a:xfrm>
            <a:off x="5590115" y="978817"/>
            <a:ext cx="3603527" cy="5324535"/>
          </a:xfrm>
          <a:prstGeom prst="rect">
            <a:avLst/>
          </a:prstGeom>
        </p:spPr>
        <p:txBody>
          <a:bodyPr wrap="square">
            <a:spAutoFit/>
          </a:bodyPr>
          <a:lstStyle/>
          <a:p>
            <a:r>
              <a:rPr lang="ru-RU" sz="2000" dirty="0">
                <a:latin typeface="Times New Roman" pitchFamily="18" charset="0"/>
                <a:cs typeface="Times New Roman" pitchFamily="18" charset="0"/>
              </a:rPr>
              <a:t>Заклад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організовувати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використанням</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технологій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дистанційного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допомогою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технічних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засобів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комунікації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доступних</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учасників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При </a:t>
            </a:r>
            <a:r>
              <a:rPr lang="ru-RU" sz="2000" dirty="0" err="1">
                <a:latin typeface="Times New Roman" pitchFamily="18" charset="0"/>
                <a:cs typeface="Times New Roman" pitchFamily="18" charset="0"/>
              </a:rPr>
              <a:t>цьому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обсяг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часу,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забезпечується</a:t>
            </a:r>
            <a:r>
              <a:rPr lang="ru-RU" sz="2000" dirty="0">
                <a:latin typeface="Times New Roman" pitchFamily="18" charset="0"/>
                <a:cs typeface="Times New Roman" pitchFamily="18" charset="0"/>
              </a:rPr>
              <a:t> в синхронному </a:t>
            </a:r>
            <a:r>
              <a:rPr lang="ru-RU" sz="2000" dirty="0" err="1">
                <a:latin typeface="Times New Roman" pitchFamily="18" charset="0"/>
                <a:cs typeface="Times New Roman" pitchFamily="18" charset="0"/>
              </a:rPr>
              <a:t>режимі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визначається</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педагогічним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працівником</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менше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обсягу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зазначеного</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пункті</a:t>
            </a:r>
            <a:r>
              <a:rPr lang="ru-RU" sz="2000" dirty="0">
                <a:latin typeface="Times New Roman" pitchFamily="18" charset="0"/>
                <a:cs typeface="Times New Roman" pitchFamily="18" charset="0"/>
              </a:rPr>
              <a:t> 7 </a:t>
            </a:r>
            <a:r>
              <a:rPr lang="ru-RU" sz="2000" dirty="0" err="1">
                <a:latin typeface="Times New Roman" pitchFamily="18" charset="0"/>
                <a:cs typeface="Times New Roman" pitchFamily="18" charset="0"/>
              </a:rPr>
              <a:t>розділу</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I </a:t>
            </a:r>
            <a:r>
              <a:rPr lang="ru-RU" sz="2000" dirty="0" err="1">
                <a:latin typeface="Times New Roman" pitchFamily="18" charset="0"/>
                <a:cs typeface="Times New Roman" pitchFamily="18" charset="0"/>
              </a:rPr>
              <a:t>Положення</a:t>
            </a:r>
            <a:r>
              <a:rPr lang="ru-RU" sz="2000" dirty="0">
                <a:latin typeface="Times New Roman" pitchFamily="18" charset="0"/>
                <a:cs typeface="Times New Roman" pitchFamily="18" charset="0"/>
              </a:rPr>
              <a:t> про </a:t>
            </a:r>
            <a:r>
              <a:rPr lang="ru-RU" sz="2000" dirty="0" err="1">
                <a:latin typeface="Times New Roman" pitchFamily="18" charset="0"/>
                <a:cs typeface="Times New Roman" pitchFamily="18" charset="0"/>
              </a:rPr>
              <a:t>дистанційну</a:t>
            </a:r>
            <a:r>
              <a:rPr lang="ru-RU" sz="2000" dirty="0">
                <a:latin typeface="Times New Roman" pitchFamily="18" charset="0"/>
                <a:cs typeface="Times New Roman" pitchFamily="18" charset="0"/>
              </a:rPr>
              <a:t> форму </a:t>
            </a:r>
            <a:r>
              <a:rPr lang="ru-RU" sz="2000" dirty="0" err="1">
                <a:latin typeface="Times New Roman" pitchFamily="18" charset="0"/>
                <a:cs typeface="Times New Roman" pitchFamily="18" charset="0"/>
              </a:rPr>
              <a:t>здобуття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p:txBody>
      </p:sp>
      <p:sp>
        <p:nvSpPr>
          <p:cNvPr id="20" name="Прямоугольник 19"/>
          <p:cNvSpPr/>
          <p:nvPr/>
        </p:nvSpPr>
        <p:spPr>
          <a:xfrm>
            <a:off x="181334" y="5301208"/>
            <a:ext cx="5040560" cy="1323439"/>
          </a:xfrm>
          <a:prstGeom prst="rect">
            <a:avLst/>
          </a:prstGeom>
        </p:spPr>
        <p:txBody>
          <a:bodyPr wrap="square">
            <a:spAutoFit/>
          </a:bodyPr>
          <a:lstStyle/>
          <a:p>
            <a:r>
              <a:rPr lang="ru-RU" sz="2000" dirty="0">
                <a:latin typeface="Times New Roman" pitchFamily="18" charset="0"/>
                <a:cs typeface="Times New Roman" pitchFamily="18" charset="0"/>
              </a:rPr>
              <a:t>Форма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змінюватися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впродовж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року в   </a:t>
            </a:r>
            <a:r>
              <a:rPr lang="ru-RU" sz="2000" dirty="0" err="1">
                <a:latin typeface="Times New Roman" pitchFamily="18" charset="0"/>
                <a:cs typeface="Times New Roman" pitchFamily="18" charset="0"/>
              </a:rPr>
              <a:t>залежності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ситуації</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населеному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пункті</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63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5934638" cy="584775"/>
          </a:xfrm>
          <a:prstGeom prst="rect">
            <a:avLst/>
          </a:prstGeom>
        </p:spPr>
        <p:txBody>
          <a:bodyPr wrap="none">
            <a:spAutoFit/>
          </a:bodyPr>
          <a:lstStyle/>
          <a:p>
            <a:r>
              <a:rPr lang="ru-RU" sz="3200" dirty="0" err="1">
                <a:solidFill>
                  <a:srgbClr val="0070C0"/>
                </a:solidFill>
                <a:latin typeface="Times New Roman" pitchFamily="18" charset="0"/>
                <a:cs typeface="Times New Roman" pitchFamily="18" charset="0"/>
              </a:rPr>
              <a:t>Організація</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освітнього</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процесу</a:t>
            </a:r>
            <a:endParaRPr lang="ru-RU" sz="3200" dirty="0">
              <a:solidFill>
                <a:srgbClr val="0070C0"/>
              </a:solidFill>
              <a:latin typeface="Times New Roman" pitchFamily="18" charset="0"/>
              <a:cs typeface="Times New Roman" pitchFamily="18" charset="0"/>
            </a:endParaRPr>
          </a:p>
        </p:txBody>
      </p:sp>
      <p:sp>
        <p:nvSpPr>
          <p:cNvPr id="3" name="Прямоугольник 2"/>
          <p:cNvSpPr/>
          <p:nvPr/>
        </p:nvSpPr>
        <p:spPr>
          <a:xfrm>
            <a:off x="251520" y="1196752"/>
            <a:ext cx="8351473" cy="4401205"/>
          </a:xfrm>
          <a:prstGeom prst="rect">
            <a:avLst/>
          </a:prstGeom>
        </p:spPr>
        <p:txBody>
          <a:bodyPr wrap="square">
            <a:spAutoFit/>
          </a:bodyPr>
          <a:lstStyle/>
          <a:p>
            <a:r>
              <a:rPr lang="ru-RU" sz="2000" dirty="0" err="1">
                <a:latin typeface="Times New Roman" pitchFamily="18" charset="0"/>
                <a:cs typeface="Times New Roman" pitchFamily="18" charset="0"/>
              </a:rPr>
              <a:t>Організація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не повинна </a:t>
            </a:r>
            <a:r>
              <a:rPr lang="ru-RU" sz="2000" dirty="0" err="1">
                <a:latin typeface="Times New Roman" pitchFamily="18" charset="0"/>
                <a:cs typeface="Times New Roman" pitchFamily="18" charset="0"/>
              </a:rPr>
              <a:t>призводити</a:t>
            </a:r>
            <a:r>
              <a:rPr lang="ru-RU" sz="2000" dirty="0">
                <a:latin typeface="Times New Roman" pitchFamily="18" charset="0"/>
                <a:cs typeface="Times New Roman" pitchFamily="18" charset="0"/>
              </a:rPr>
              <a:t> до</a:t>
            </a:r>
          </a:p>
          <a:p>
            <a:r>
              <a:rPr lang="ru-RU" sz="2000" dirty="0" err="1">
                <a:latin typeface="Times New Roman" pitchFamily="18" charset="0"/>
                <a:cs typeface="Times New Roman" pitchFamily="18" charset="0"/>
              </a:rPr>
              <a:t>перевантаження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безпечні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нешкідливі</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здорові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умови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здобуття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p>
          <a:p>
            <a:r>
              <a:rPr lang="ru-RU" sz="2000" dirty="0" err="1">
                <a:latin typeface="Times New Roman" pitchFamily="18" charset="0"/>
                <a:cs typeface="Times New Roman" pitchFamily="18" charset="0"/>
              </a:rPr>
              <a:t>Розклад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занять, </a:t>
            </a:r>
            <a:r>
              <a:rPr lang="ru-RU" sz="2000" dirty="0" err="1">
                <a:latin typeface="Times New Roman" pitchFamily="18" charset="0"/>
                <a:cs typeface="Times New Roman" pitchFamily="18" charset="0"/>
              </a:rPr>
              <a:t>розподіл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навантаження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протягом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тижня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тривалість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занять і </a:t>
            </a:r>
            <a:r>
              <a:rPr lang="ru-RU" sz="2000" dirty="0" err="1">
                <a:latin typeface="Times New Roman" pitchFamily="18" charset="0"/>
                <a:cs typeface="Times New Roman" pitchFamily="18" charset="0"/>
              </a:rPr>
              <a:t>перерв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ними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вимог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Санітарного</a:t>
            </a:r>
            <a:r>
              <a:rPr lang="ru-RU" sz="2000" dirty="0">
                <a:latin typeface="Times New Roman" pitchFamily="18" charset="0"/>
                <a:cs typeface="Times New Roman" pitchFamily="18" charset="0"/>
              </a:rPr>
              <a:t>   регламенту для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затверджений</a:t>
            </a:r>
            <a:r>
              <a:rPr lang="ru-RU" sz="2000" dirty="0">
                <a:latin typeface="Times New Roman" pitchFamily="18" charset="0"/>
                <a:cs typeface="Times New Roman" pitchFamily="18" charset="0"/>
              </a:rPr>
              <a:t> наказом МОЗ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25 </a:t>
            </a:r>
            <a:r>
              <a:rPr lang="ru-RU" sz="2000" dirty="0" err="1">
                <a:latin typeface="Times New Roman" pitchFamily="18" charset="0"/>
                <a:cs typeface="Times New Roman" pitchFamily="18" charset="0"/>
              </a:rPr>
              <a:t>вересня</a:t>
            </a:r>
            <a:r>
              <a:rPr lang="ru-RU" sz="2000" dirty="0">
                <a:latin typeface="Times New Roman" pitchFamily="18" charset="0"/>
                <a:cs typeface="Times New Roman" pitchFamily="18" charset="0"/>
              </a:rPr>
              <a:t> 2020 р. </a:t>
            </a:r>
            <a:r>
              <a:rPr lang="ru-RU" sz="2000" dirty="0" err="1">
                <a:latin typeface="Times New Roman" pitchFamily="18" charset="0"/>
                <a:cs typeface="Times New Roman" pitchFamily="18" charset="0"/>
              </a:rPr>
              <a:t>No</a:t>
            </a:r>
            <a:r>
              <a:rPr lang="ru-RU" sz="2000" dirty="0">
                <a:latin typeface="Times New Roman" pitchFamily="18" charset="0"/>
                <a:cs typeface="Times New Roman" pitchFamily="18" charset="0"/>
              </a:rPr>
              <a:t> 2205, </a:t>
            </a:r>
            <a:r>
              <a:rPr lang="ru-RU" sz="2000" dirty="0" err="1">
                <a:latin typeface="Times New Roman" pitchFamily="18" charset="0"/>
                <a:cs typeface="Times New Roman" pitchFamily="18" charset="0"/>
              </a:rPr>
              <a:t>зареєстрований</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Міністерстві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юстиції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10 листопада       2020 р. за </a:t>
            </a:r>
            <a:r>
              <a:rPr lang="ru-RU" sz="2000" dirty="0" err="1">
                <a:latin typeface="Times New Roman" pitchFamily="18" charset="0"/>
                <a:cs typeface="Times New Roman" pitchFamily="18" charset="0"/>
              </a:rPr>
              <a:t>No</a:t>
            </a:r>
            <a:r>
              <a:rPr lang="ru-RU" sz="2000" dirty="0">
                <a:latin typeface="Times New Roman" pitchFamily="18" charset="0"/>
                <a:cs typeface="Times New Roman" pitchFamily="18" charset="0"/>
              </a:rPr>
              <a:t> 1111/35394).                                 </a:t>
            </a:r>
          </a:p>
          <a:p>
            <a:r>
              <a:rPr lang="ru-RU" sz="2000" dirty="0" err="1">
                <a:latin typeface="Times New Roman" pitchFamily="18" charset="0"/>
                <a:cs typeface="Times New Roman" pitchFamily="18" charset="0"/>
              </a:rPr>
              <a:t>Тривалість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завдань</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самопідготовки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позанавчальний</a:t>
            </a:r>
            <a:r>
              <a:rPr lang="ru-RU" sz="2000" dirty="0">
                <a:latin typeface="Times New Roman" pitchFamily="18" charset="0"/>
                <a:cs typeface="Times New Roman" pitchFamily="18" charset="0"/>
              </a:rPr>
              <a:t> час </a:t>
            </a:r>
            <a:r>
              <a:rPr lang="ru-RU" sz="2000" dirty="0">
                <a:solidFill>
                  <a:srgbClr val="FF0000"/>
                </a:solidFill>
                <a:latin typeface="Times New Roman" pitchFamily="18" charset="0"/>
                <a:cs typeface="Times New Roman" pitchFamily="18" charset="0"/>
              </a:rPr>
              <a:t>не </a:t>
            </a:r>
            <a:r>
              <a:rPr lang="ru-RU" sz="2000" dirty="0" err="1">
                <a:solidFill>
                  <a:srgbClr val="FF0000"/>
                </a:solidFill>
                <a:latin typeface="Times New Roman" pitchFamily="18" charset="0"/>
                <a:cs typeface="Times New Roman" pitchFamily="18" charset="0"/>
              </a:rPr>
              <a:t>рекомендується</a:t>
            </a:r>
            <a:r>
              <a:rPr lang="ru-RU" sz="2000" dirty="0">
                <a:solidFill>
                  <a:srgbClr val="FF0000"/>
                </a:solidFill>
                <a:latin typeface="Times New Roman" pitchFamily="18" charset="0"/>
                <a:cs typeface="Times New Roman" pitchFamily="18" charset="0"/>
              </a:rPr>
              <a:t> :</a:t>
            </a:r>
          </a:p>
          <a:p>
            <a:pPr marL="342900" indent="-342900" algn="ctr">
              <a:buFont typeface="Wingdings" pitchFamily="2" charset="2"/>
              <a:buChar char="Ø"/>
            </a:pPr>
            <a:r>
              <a:rPr lang="ru-RU" sz="2000" dirty="0" err="1">
                <a:solidFill>
                  <a:schemeClr val="accent1">
                    <a:lumMod val="75000"/>
                  </a:schemeClr>
                </a:solidFill>
                <a:latin typeface="Times New Roman" pitchFamily="18" charset="0"/>
                <a:cs typeface="Times New Roman" pitchFamily="18" charset="0"/>
              </a:rPr>
              <a:t>більше</a:t>
            </a:r>
            <a:r>
              <a:rPr lang="ru-RU" sz="2000" dirty="0">
                <a:solidFill>
                  <a:schemeClr val="accent1">
                    <a:lumMod val="75000"/>
                  </a:schemeClr>
                </a:solidFill>
                <a:latin typeface="Times New Roman" pitchFamily="18" charset="0"/>
                <a:cs typeface="Times New Roman" pitchFamily="18" charset="0"/>
              </a:rPr>
              <a:t> 1 </a:t>
            </a:r>
            <a:r>
              <a:rPr lang="ru-RU" sz="2000" dirty="0" err="1">
                <a:solidFill>
                  <a:schemeClr val="accent1">
                    <a:lumMod val="75000"/>
                  </a:schemeClr>
                </a:solidFill>
                <a:latin typeface="Times New Roman" pitchFamily="18" charset="0"/>
                <a:cs typeface="Times New Roman" pitchFamily="18" charset="0"/>
              </a:rPr>
              <a:t>години</a:t>
            </a:r>
            <a:r>
              <a:rPr lang="ru-RU" sz="2000" dirty="0">
                <a:solidFill>
                  <a:schemeClr val="accent1">
                    <a:lumMod val="75000"/>
                  </a:schemeClr>
                </a:solidFill>
                <a:latin typeface="Times New Roman" pitchFamily="18" charset="0"/>
                <a:cs typeface="Times New Roman" pitchFamily="18" charset="0"/>
              </a:rPr>
              <a:t> у 3 – 5 </a:t>
            </a:r>
            <a:r>
              <a:rPr lang="ru-RU" sz="2000" dirty="0" err="1">
                <a:solidFill>
                  <a:schemeClr val="accent1">
                    <a:lumMod val="75000"/>
                  </a:schemeClr>
                </a:solidFill>
                <a:latin typeface="Times New Roman" pitchFamily="18" charset="0"/>
                <a:cs typeface="Times New Roman" pitchFamily="18" charset="0"/>
              </a:rPr>
              <a:t>класах</a:t>
            </a:r>
            <a:r>
              <a:rPr lang="ru-RU" sz="2000" dirty="0">
                <a:latin typeface="Times New Roman" pitchFamily="18" charset="0"/>
                <a:cs typeface="Times New Roman" pitchFamily="18" charset="0"/>
              </a:rPr>
              <a:t>, </a:t>
            </a:r>
          </a:p>
          <a:p>
            <a:pPr marL="342900" indent="-342900" algn="ctr">
              <a:buFont typeface="Wingdings" pitchFamily="2" charset="2"/>
              <a:buChar char="Ø"/>
            </a:pPr>
            <a:r>
              <a:rPr lang="ru-RU" sz="2000" dirty="0">
                <a:solidFill>
                  <a:srgbClr val="00B050"/>
                </a:solidFill>
                <a:latin typeface="Times New Roman" pitchFamily="18" charset="0"/>
                <a:cs typeface="Times New Roman" pitchFamily="18" charset="0"/>
              </a:rPr>
              <a:t>1,5 </a:t>
            </a:r>
            <a:r>
              <a:rPr lang="ru-RU" sz="2000" dirty="0" err="1">
                <a:solidFill>
                  <a:srgbClr val="00B050"/>
                </a:solidFill>
                <a:latin typeface="Times New Roman" pitchFamily="18" charset="0"/>
                <a:cs typeface="Times New Roman" pitchFamily="18" charset="0"/>
              </a:rPr>
              <a:t>години</a:t>
            </a:r>
            <a:r>
              <a:rPr lang="ru-RU" sz="2000" dirty="0">
                <a:solidFill>
                  <a:srgbClr val="00B050"/>
                </a:solidFill>
                <a:latin typeface="Times New Roman" pitchFamily="18" charset="0"/>
                <a:cs typeface="Times New Roman" pitchFamily="18" charset="0"/>
              </a:rPr>
              <a:t> у 6 – 9 </a:t>
            </a:r>
            <a:r>
              <a:rPr lang="ru-RU" sz="2000" dirty="0" err="1">
                <a:solidFill>
                  <a:srgbClr val="00B050"/>
                </a:solidFill>
                <a:latin typeface="Times New Roman" pitchFamily="18" charset="0"/>
                <a:cs typeface="Times New Roman" pitchFamily="18" charset="0"/>
              </a:rPr>
              <a:t>класах</a:t>
            </a:r>
            <a:r>
              <a:rPr lang="ru-RU" sz="2000" dirty="0">
                <a:solidFill>
                  <a:srgbClr val="00B050"/>
                </a:solidFill>
                <a:latin typeface="Times New Roman" pitchFamily="18" charset="0"/>
                <a:cs typeface="Times New Roman" pitchFamily="18" charset="0"/>
              </a:rPr>
              <a:t>,</a:t>
            </a:r>
            <a:r>
              <a:rPr lang="ru-RU" sz="2000" dirty="0">
                <a:latin typeface="Times New Roman" pitchFamily="18" charset="0"/>
                <a:cs typeface="Times New Roman" pitchFamily="18" charset="0"/>
              </a:rPr>
              <a:t>  </a:t>
            </a:r>
          </a:p>
          <a:p>
            <a:pPr marL="342900" indent="-342900" algn="ctr">
              <a:buFont typeface="Wingdings" pitchFamily="2" charset="2"/>
              <a:buChar char="Ø"/>
            </a:pPr>
            <a:r>
              <a:rPr lang="ru-RU" sz="2000" dirty="0">
                <a:solidFill>
                  <a:srgbClr val="7030A0"/>
                </a:solidFill>
                <a:latin typeface="Times New Roman" pitchFamily="18" charset="0"/>
                <a:cs typeface="Times New Roman" pitchFamily="18" charset="0"/>
              </a:rPr>
              <a:t>2 </a:t>
            </a:r>
            <a:r>
              <a:rPr lang="ru-RU" sz="2000" dirty="0" err="1">
                <a:solidFill>
                  <a:srgbClr val="7030A0"/>
                </a:solidFill>
                <a:latin typeface="Times New Roman" pitchFamily="18" charset="0"/>
                <a:cs typeface="Times New Roman" pitchFamily="18" charset="0"/>
              </a:rPr>
              <a:t>години</a:t>
            </a:r>
            <a:r>
              <a:rPr lang="ru-RU" sz="2000" dirty="0">
                <a:solidFill>
                  <a:srgbClr val="7030A0"/>
                </a:solidFill>
                <a:latin typeface="Times New Roman" pitchFamily="18" charset="0"/>
                <a:cs typeface="Times New Roman" pitchFamily="18" charset="0"/>
              </a:rPr>
              <a:t> - у 10-11(12) </a:t>
            </a:r>
            <a:r>
              <a:rPr lang="ru-RU" sz="2000" dirty="0" err="1">
                <a:solidFill>
                  <a:srgbClr val="7030A0"/>
                </a:solidFill>
                <a:latin typeface="Times New Roman" pitchFamily="18" charset="0"/>
                <a:cs typeface="Times New Roman" pitchFamily="18" charset="0"/>
              </a:rPr>
              <a:t>класах</a:t>
            </a:r>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12514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5729454" cy="584775"/>
          </a:xfrm>
          <a:prstGeom prst="rect">
            <a:avLst/>
          </a:prstGeom>
        </p:spPr>
        <p:txBody>
          <a:bodyPr wrap="none">
            <a:spAutoFit/>
          </a:bodyPr>
          <a:lstStyle/>
          <a:p>
            <a:r>
              <a:rPr lang="ru-RU" sz="3200" dirty="0" err="1">
                <a:solidFill>
                  <a:srgbClr val="0070C0"/>
                </a:solidFill>
                <a:latin typeface="Times New Roman" pitchFamily="18" charset="0"/>
                <a:cs typeface="Times New Roman" pitchFamily="18" charset="0"/>
              </a:rPr>
              <a:t>Орагнізація</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освітнього</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процесу</a:t>
            </a:r>
            <a:endParaRPr lang="ru-RU" sz="3200" dirty="0">
              <a:solidFill>
                <a:srgbClr val="0070C0"/>
              </a:solidFill>
              <a:latin typeface="Times New Roman" pitchFamily="18" charset="0"/>
              <a:cs typeface="Times New Roman" pitchFamily="18" charset="0"/>
            </a:endParaRPr>
          </a:p>
        </p:txBody>
      </p:sp>
      <p:sp>
        <p:nvSpPr>
          <p:cNvPr id="2" name="Прямоугольник 1"/>
          <p:cNvSpPr/>
          <p:nvPr/>
        </p:nvSpPr>
        <p:spPr>
          <a:xfrm>
            <a:off x="0" y="819624"/>
            <a:ext cx="9036496" cy="1631216"/>
          </a:xfrm>
          <a:prstGeom prst="rect">
            <a:avLst/>
          </a:prstGeom>
        </p:spPr>
        <p:txBody>
          <a:bodyPr wrap="square">
            <a:spAutoFit/>
          </a:bodyPr>
          <a:lstStyle/>
          <a:p>
            <a:pPr marL="342900" indent="-342900">
              <a:buFont typeface="Wingdings" pitchFamily="2" charset="2"/>
              <a:buChar char="v"/>
            </a:pPr>
            <a:r>
              <a:rPr lang="ru-RU" sz="2000" dirty="0">
                <a:latin typeface="Times New Roman" pitchFamily="18" charset="0"/>
                <a:cs typeface="Times New Roman" pitchFamily="18" charset="0"/>
              </a:rPr>
              <a:t>Рекомендовано на початку 2022/2023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року </a:t>
            </a:r>
            <a:r>
              <a:rPr lang="ru-RU" sz="2000" dirty="0" err="1">
                <a:latin typeface="Times New Roman" pitchFamily="18" charset="0"/>
                <a:cs typeface="Times New Roman" pitchFamily="18" charset="0"/>
              </a:rPr>
              <a:t>виявити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рівень</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опанування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учнями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яким</a:t>
            </a:r>
            <a:r>
              <a:rPr lang="ru-RU" sz="2000" dirty="0">
                <a:latin typeface="Times New Roman" pitchFamily="18" charset="0"/>
                <a:cs typeface="Times New Roman" pitchFamily="18" charset="0"/>
              </a:rPr>
              <a:t> вони </a:t>
            </a:r>
            <a:r>
              <a:rPr lang="ru-RU" sz="2000" dirty="0" err="1">
                <a:latin typeface="Times New Roman" pitchFamily="18" charset="0"/>
                <a:cs typeface="Times New Roman" pitchFamily="18" charset="0"/>
              </a:rPr>
              <a:t>оволодівали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умовах</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воєнного</a:t>
            </a:r>
            <a:r>
              <a:rPr lang="ru-RU" sz="2000" dirty="0">
                <a:latin typeface="Times New Roman" pitchFamily="18" charset="0"/>
                <a:cs typeface="Times New Roman" pitchFamily="18" charset="0"/>
              </a:rPr>
              <a:t> часу </a:t>
            </a:r>
            <a:r>
              <a:rPr lang="ru-RU" sz="2000" dirty="0" err="1">
                <a:latin typeface="Times New Roman" pitchFamily="18" charset="0"/>
                <a:cs typeface="Times New Roman" pitchFamily="18" charset="0"/>
              </a:rPr>
              <a:t>самостійно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технологій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дистанційного</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традиційного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повторення</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вивченого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матеріалу</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минулий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запровадити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коригуюче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a:t>
            </a:r>
          </a:p>
        </p:txBody>
      </p:sp>
      <p:sp>
        <p:nvSpPr>
          <p:cNvPr id="4" name="Прямоугольник 3"/>
          <p:cNvSpPr/>
          <p:nvPr/>
        </p:nvSpPr>
        <p:spPr>
          <a:xfrm>
            <a:off x="-5716" y="2481547"/>
            <a:ext cx="8784976" cy="1015663"/>
          </a:xfrm>
          <a:prstGeom prst="rect">
            <a:avLst/>
          </a:prstGeom>
        </p:spPr>
        <p:txBody>
          <a:bodyPr wrap="square">
            <a:spAutoFit/>
          </a:bodyPr>
          <a:lstStyle/>
          <a:p>
            <a:pPr marL="342900" indent="-342900">
              <a:buFont typeface="Wingdings" pitchFamily="2" charset="2"/>
              <a:buChar char="v"/>
            </a:pPr>
            <a:r>
              <a:rPr lang="ru-RU" sz="2000" dirty="0" err="1">
                <a:latin typeface="Times New Roman" pitchFamily="18" charset="0"/>
                <a:cs typeface="Times New Roman" pitchFamily="18" charset="0"/>
              </a:rPr>
              <a:t>Спосіб</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діагностування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залишкових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вчитель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обирає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самостійно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діагностування</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підлягають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обліку</a:t>
            </a:r>
            <a:r>
              <a:rPr lang="ru-RU" sz="2000" dirty="0">
                <a:latin typeface="Times New Roman" pitchFamily="18" charset="0"/>
                <a:cs typeface="Times New Roman" pitchFamily="18" charset="0"/>
              </a:rPr>
              <a:t> і не                  </a:t>
            </a:r>
            <a:r>
              <a:rPr lang="ru-RU" sz="2000" dirty="0" err="1">
                <a:latin typeface="Times New Roman" pitchFamily="18" charset="0"/>
                <a:cs typeface="Times New Roman" pitchFamily="18" charset="0"/>
              </a:rPr>
              <a:t>враховуються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за перший семестр.</a:t>
            </a:r>
          </a:p>
        </p:txBody>
      </p:sp>
      <p:sp>
        <p:nvSpPr>
          <p:cNvPr id="6" name="Прямоугольник 5"/>
          <p:cNvSpPr/>
          <p:nvPr/>
        </p:nvSpPr>
        <p:spPr>
          <a:xfrm>
            <a:off x="107504" y="3486945"/>
            <a:ext cx="8928992" cy="3170099"/>
          </a:xfrm>
          <a:prstGeom prst="rect">
            <a:avLst/>
          </a:prstGeom>
        </p:spPr>
        <p:txBody>
          <a:bodyPr wrap="square">
            <a:spAutoFit/>
          </a:bodyPr>
          <a:lstStyle/>
          <a:p>
            <a:pPr marL="342900" indent="-342900">
              <a:buFont typeface="Wingdings" pitchFamily="2" charset="2"/>
              <a:buChar char="v"/>
            </a:pP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діагностування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доцільно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використати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коригування</a:t>
            </a:r>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календарно-</a:t>
            </a:r>
            <a:r>
              <a:rPr lang="ru-RU" sz="2000" dirty="0" err="1">
                <a:latin typeface="Times New Roman" pitchFamily="18" charset="0"/>
                <a:cs typeface="Times New Roman" pitchFamily="18" charset="0"/>
              </a:rPr>
              <a:t>тематичного</a:t>
            </a:r>
            <a:r>
              <a:rPr lang="ru-RU" sz="2000" dirty="0">
                <a:latin typeface="Times New Roman" pitchFamily="18" charset="0"/>
                <a:cs typeface="Times New Roman" pitchFamily="18" charset="0"/>
              </a:rPr>
              <a:t> плану </a:t>
            </a:r>
            <a:r>
              <a:rPr lang="ru-RU" sz="2000" dirty="0" err="1">
                <a:latin typeface="Times New Roman" pitchFamily="18" charset="0"/>
                <a:cs typeface="Times New Roman" pitchFamily="18" charset="0"/>
              </a:rPr>
              <a:t>вивчення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інтегрованого</a:t>
            </a:r>
            <a:r>
              <a:rPr lang="ru-RU" sz="2000" dirty="0">
                <a:latin typeface="Times New Roman" pitchFamily="18" charset="0"/>
                <a:cs typeface="Times New Roman" pitchFamily="18" charset="0"/>
              </a:rPr>
              <a:t> курсу. </a:t>
            </a:r>
            <a:r>
              <a:rPr lang="ru-RU" sz="2000" dirty="0" err="1">
                <a:latin typeface="Times New Roman" pitchFamily="18" charset="0"/>
                <a:cs typeface="Times New Roman" pitchFamily="18" charset="0"/>
              </a:rPr>
              <a:t>Залежно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готовності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здобувачів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оволодівати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програмовим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матеріалом</a:t>
            </a:r>
            <a:r>
              <a:rPr lang="ru-RU" sz="2000" dirty="0">
                <a:latin typeface="Times New Roman" pitchFamily="18" charset="0"/>
                <a:cs typeface="Times New Roman" pitchFamily="18" charset="0"/>
              </a:rPr>
              <a:t> учитель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розширити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збільшити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тематичний</a:t>
            </a:r>
            <a:r>
              <a:rPr lang="ru-RU" sz="2000" dirty="0">
                <a:latin typeface="Times New Roman" pitchFamily="18" charset="0"/>
                <a:cs typeface="Times New Roman" pitchFamily="18" charset="0"/>
              </a:rPr>
              <a:t> блок  «</a:t>
            </a:r>
            <a:r>
              <a:rPr lang="ru-RU" sz="2000" dirty="0" err="1">
                <a:latin typeface="Times New Roman" pitchFamily="18" charset="0"/>
                <a:cs typeface="Times New Roman" pitchFamily="18" charset="0"/>
              </a:rPr>
              <a:t>Повторення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попередній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рік</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подолання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виявлених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утруднень</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ущільнити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програмовий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вивчатися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опрацьовувати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тематичні</a:t>
            </a:r>
            <a:r>
              <a:rPr lang="ru-RU" sz="2000" dirty="0">
                <a:latin typeface="Times New Roman" pitchFamily="18" charset="0"/>
                <a:cs typeface="Times New Roman" pitchFamily="18" charset="0"/>
              </a:rPr>
              <a:t>     блоки, але </a:t>
            </a:r>
            <a:r>
              <a:rPr lang="ru-RU" sz="2000" dirty="0" err="1">
                <a:latin typeface="Times New Roman" pitchFamily="18" charset="0"/>
                <a:cs typeface="Times New Roman" pitchFamily="18" charset="0"/>
              </a:rPr>
              <a:t>перші</a:t>
            </a:r>
            <a:r>
              <a:rPr lang="ru-RU" sz="2000" dirty="0">
                <a:latin typeface="Times New Roman" pitchFamily="18" charset="0"/>
                <a:cs typeface="Times New Roman" pitchFamily="18" charset="0"/>
              </a:rPr>
              <a:t> уроки, </a:t>
            </a:r>
            <a:r>
              <a:rPr lang="ru-RU" sz="2000" dirty="0" err="1">
                <a:latin typeface="Times New Roman" pitchFamily="18" charset="0"/>
                <a:cs typeface="Times New Roman" pitchFamily="18" charset="0"/>
              </a:rPr>
              <a:t>виділені</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опрацювання</a:t>
            </a:r>
            <a:r>
              <a:rPr lang="ru-RU" sz="2000" dirty="0">
                <a:latin typeface="Times New Roman" pitchFamily="18" charset="0"/>
                <a:cs typeface="Times New Roman" pitchFamily="18" charset="0"/>
              </a:rPr>
              <a:t> теми, </a:t>
            </a:r>
            <a:r>
              <a:rPr lang="ru-RU" sz="2000" dirty="0" err="1">
                <a:latin typeface="Times New Roman" pitchFamily="18" charset="0"/>
                <a:cs typeface="Times New Roman" pitchFamily="18" charset="0"/>
              </a:rPr>
              <a:t>присвячувати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повторенню</a:t>
            </a:r>
            <a:r>
              <a:rPr lang="ru-RU" sz="2000" dirty="0">
                <a:latin typeface="Times New Roman" pitchFamily="18" charset="0"/>
                <a:cs typeface="Times New Roman" pitchFamily="18" charset="0"/>
              </a:rPr>
              <a:t> тих тем </a:t>
            </a:r>
            <a:r>
              <a:rPr lang="ru-RU" sz="2000" dirty="0" err="1">
                <a:latin typeface="Times New Roman" pitchFamily="18" charset="0"/>
                <a:cs typeface="Times New Roman" pitchFamily="18" charset="0"/>
              </a:rPr>
              <a:t>попереднього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класу</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яких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базується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вивчення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нової</a:t>
            </a:r>
            <a:r>
              <a:rPr lang="ru-RU" sz="2000" dirty="0">
                <a:latin typeface="Times New Roman" pitchFamily="18" charset="0"/>
                <a:cs typeface="Times New Roman" pitchFamily="18" charset="0"/>
              </a:rPr>
              <a:t>       теми. </a:t>
            </a:r>
            <a:r>
              <a:rPr lang="ru-RU" sz="2000" u="sng" dirty="0" err="1">
                <a:solidFill>
                  <a:schemeClr val="accent1">
                    <a:lumMod val="75000"/>
                  </a:schemeClr>
                </a:solidFill>
                <a:latin typeface="Times New Roman" pitchFamily="18" charset="0"/>
                <a:cs typeface="Times New Roman" pitchFamily="18" charset="0"/>
              </a:rPr>
              <a:t>Відтак</a:t>
            </a:r>
            <a:r>
              <a:rPr lang="ru-RU" sz="2000" u="sng" dirty="0">
                <a:solidFill>
                  <a:schemeClr val="accent1">
                    <a:lumMod val="75000"/>
                  </a:schemeClr>
                </a:solidFill>
                <a:latin typeface="Times New Roman" pitchFamily="18" charset="0"/>
                <a:cs typeface="Times New Roman" pitchFamily="18" charset="0"/>
              </a:rPr>
              <a:t>, календарно-</a:t>
            </a:r>
            <a:r>
              <a:rPr lang="ru-RU" sz="2000" u="sng" dirty="0" err="1">
                <a:solidFill>
                  <a:schemeClr val="accent1">
                    <a:lumMod val="75000"/>
                  </a:schemeClr>
                </a:solidFill>
                <a:latin typeface="Times New Roman" pitchFamily="18" charset="0"/>
                <a:cs typeface="Times New Roman" pitchFamily="18" charset="0"/>
              </a:rPr>
              <a:t>тематичний</a:t>
            </a:r>
            <a:r>
              <a:rPr lang="ru-RU" sz="2000" u="sng" dirty="0">
                <a:solidFill>
                  <a:schemeClr val="accent1">
                    <a:lumMod val="75000"/>
                  </a:schemeClr>
                </a:solidFill>
                <a:latin typeface="Times New Roman" pitchFamily="18" charset="0"/>
                <a:cs typeface="Times New Roman" pitchFamily="18" charset="0"/>
              </a:rPr>
              <a:t> план </a:t>
            </a:r>
            <a:r>
              <a:rPr lang="ru-RU" sz="2000" u="sng" dirty="0" err="1">
                <a:solidFill>
                  <a:schemeClr val="accent1">
                    <a:lumMod val="75000"/>
                  </a:schemeClr>
                </a:solidFill>
                <a:latin typeface="Times New Roman" pitchFamily="18" charset="0"/>
                <a:cs typeface="Times New Roman" pitchFamily="18" charset="0"/>
              </a:rPr>
              <a:t>протягом</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навчального</a:t>
            </a:r>
            <a:r>
              <a:rPr lang="ru-RU" sz="2000" u="sng" dirty="0">
                <a:solidFill>
                  <a:schemeClr val="accent1">
                    <a:lumMod val="75000"/>
                  </a:schemeClr>
                </a:solidFill>
                <a:latin typeface="Times New Roman" pitchFamily="18" charset="0"/>
                <a:cs typeface="Times New Roman" pitchFamily="18" charset="0"/>
              </a:rPr>
              <a:t> року </a:t>
            </a:r>
            <a:r>
              <a:rPr lang="ru-RU" sz="2000" u="sng" dirty="0" err="1">
                <a:solidFill>
                  <a:schemeClr val="accent1">
                    <a:lumMod val="75000"/>
                  </a:schemeClr>
                </a:solidFill>
                <a:latin typeface="Times New Roman" pitchFamily="18" charset="0"/>
                <a:cs typeface="Times New Roman" pitchFamily="18" charset="0"/>
              </a:rPr>
              <a:t>може</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змінюватися</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залежно</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від</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результатів</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навчального</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поступу</a:t>
            </a:r>
            <a:r>
              <a:rPr lang="ru-RU" sz="2000" u="sng" dirty="0">
                <a:solidFill>
                  <a:schemeClr val="accent1">
                    <a:lumMod val="75000"/>
                  </a:schemeClr>
                </a:solidFill>
                <a:latin typeface="Times New Roman" pitchFamily="18" charset="0"/>
                <a:cs typeface="Times New Roman" pitchFamily="18" charset="0"/>
              </a:rPr>
              <a:t> </a:t>
            </a:r>
            <a:r>
              <a:rPr lang="ru-RU" sz="2000" u="sng" dirty="0" err="1">
                <a:solidFill>
                  <a:schemeClr val="accent1">
                    <a:lumMod val="75000"/>
                  </a:schemeClr>
                </a:solidFill>
                <a:latin typeface="Times New Roman" pitchFamily="18" charset="0"/>
                <a:cs typeface="Times New Roman" pitchFamily="18" charset="0"/>
              </a:rPr>
              <a:t>учнів</a:t>
            </a:r>
            <a:r>
              <a:rPr lang="ru-RU" sz="2000" u="sng" dirty="0">
                <a:solidFill>
                  <a:schemeClr val="accent1">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80079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6D9EFF55-0749-49CE-9DEC-49DABA3C99FB}"/>
              </a:ext>
            </a:extLst>
          </p:cNvPr>
          <p:cNvSpPr/>
          <p:nvPr/>
        </p:nvSpPr>
        <p:spPr>
          <a:xfrm>
            <a:off x="0" y="-1738"/>
            <a:ext cx="9144000" cy="584775"/>
          </a:xfrm>
          <a:prstGeom prst="rect">
            <a:avLst/>
          </a:prstGeom>
        </p:spPr>
        <p:txBody>
          <a:bodyPr wrap="square">
            <a:spAutoFit/>
          </a:bodyPr>
          <a:lstStyle/>
          <a:p>
            <a:pPr algn="ctr"/>
            <a:r>
              <a:rPr lang="ru-RU" sz="3200" b="1" spc="-4" dirty="0" err="1">
                <a:solidFill>
                  <a:srgbClr val="0070C0"/>
                </a:solidFill>
                <a:latin typeface="Times New Roman" panose="02020603050405020304" pitchFamily="18" charset="0"/>
                <a:ea typeface="+mj-ea"/>
                <a:cs typeface="Times New Roman" panose="02020603050405020304" pitchFamily="18" charset="0"/>
              </a:rPr>
              <a:t>Концепція</a:t>
            </a:r>
            <a:r>
              <a:rPr lang="ru-RU" sz="3200" b="1" spc="-4" dirty="0">
                <a:solidFill>
                  <a:srgbClr val="0070C0"/>
                </a:solidFill>
                <a:latin typeface="Times New Roman" panose="02020603050405020304" pitchFamily="18" charset="0"/>
                <a:ea typeface="+mj-ea"/>
                <a:cs typeface="Times New Roman" panose="02020603050405020304" pitchFamily="18" charset="0"/>
              </a:rPr>
              <a:t> НУШ: </a:t>
            </a:r>
            <a:r>
              <a:rPr lang="ru-RU" sz="3200" b="1" spc="-8" dirty="0" err="1">
                <a:solidFill>
                  <a:srgbClr val="0070C0"/>
                </a:solidFill>
                <a:latin typeface="Times New Roman" panose="02020603050405020304" pitchFamily="18" charset="0"/>
                <a:ea typeface="+mj-ea"/>
                <a:cs typeface="Times New Roman" panose="02020603050405020304" pitchFamily="18" charset="0"/>
              </a:rPr>
              <a:t>напрями</a:t>
            </a:r>
            <a:r>
              <a:rPr lang="ru-RU" sz="3200" b="1" spc="-8" dirty="0">
                <a:solidFill>
                  <a:srgbClr val="0070C0"/>
                </a:solidFill>
                <a:latin typeface="Times New Roman" panose="02020603050405020304" pitchFamily="18" charset="0"/>
                <a:ea typeface="+mj-ea"/>
                <a:cs typeface="Times New Roman" panose="02020603050405020304" pitchFamily="18" charset="0"/>
              </a:rPr>
              <a:t> </a:t>
            </a:r>
            <a:r>
              <a:rPr lang="ru-RU" sz="3200" b="1" spc="-4" dirty="0">
                <a:solidFill>
                  <a:srgbClr val="0070C0"/>
                </a:solidFill>
                <a:latin typeface="Times New Roman" panose="02020603050405020304" pitchFamily="18" charset="0"/>
                <a:ea typeface="+mj-ea"/>
                <a:cs typeface="Times New Roman" panose="02020603050405020304" pitchFamily="18" charset="0"/>
              </a:rPr>
              <a:t>та </a:t>
            </a:r>
            <a:r>
              <a:rPr lang="ru-RU" sz="3200" b="1" spc="-4" dirty="0" err="1">
                <a:solidFill>
                  <a:srgbClr val="0070C0"/>
                </a:solidFill>
                <a:latin typeface="Times New Roman" panose="02020603050405020304" pitchFamily="18" charset="0"/>
                <a:ea typeface="+mj-ea"/>
                <a:cs typeface="Times New Roman" panose="02020603050405020304" pitchFamily="18" charset="0"/>
              </a:rPr>
              <a:t>етапи</a:t>
            </a:r>
            <a:r>
              <a:rPr lang="ru-RU" sz="3200" b="1" spc="-4" dirty="0">
                <a:solidFill>
                  <a:srgbClr val="0070C0"/>
                </a:solidFill>
                <a:latin typeface="Times New Roman" panose="02020603050405020304" pitchFamily="18" charset="0"/>
                <a:ea typeface="+mj-ea"/>
                <a:cs typeface="Times New Roman" panose="02020603050405020304" pitchFamily="18" charset="0"/>
              </a:rPr>
              <a:t> </a:t>
            </a:r>
            <a:r>
              <a:rPr lang="ru-RU" sz="3200" b="1" spc="-739" dirty="0">
                <a:solidFill>
                  <a:srgbClr val="0070C0"/>
                </a:solidFill>
                <a:latin typeface="Times New Roman" panose="02020603050405020304" pitchFamily="18" charset="0"/>
                <a:ea typeface="+mj-ea"/>
                <a:cs typeface="Times New Roman" panose="02020603050405020304" pitchFamily="18" charset="0"/>
              </a:rPr>
              <a:t> </a:t>
            </a:r>
            <a:r>
              <a:rPr lang="ru-RU" sz="3200" b="1" spc="-4" dirty="0" err="1">
                <a:solidFill>
                  <a:srgbClr val="0070C0"/>
                </a:solidFill>
                <a:latin typeface="Times New Roman" panose="02020603050405020304" pitchFamily="18" charset="0"/>
                <a:ea typeface="+mj-ea"/>
                <a:cs typeface="Times New Roman" panose="02020603050405020304" pitchFamily="18" charset="0"/>
              </a:rPr>
              <a:t>реалізації</a:t>
            </a:r>
            <a:endParaRPr lang="ru-RU" sz="3200" b="1" spc="-4" dirty="0">
              <a:solidFill>
                <a:srgbClr val="0070C0"/>
              </a:solidFill>
              <a:latin typeface="Times New Roman" panose="02020603050405020304" pitchFamily="18" charset="0"/>
              <a:ea typeface="+mj-ea"/>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06D5483D-2151-41D4-BEDB-2D89F29E26B1}"/>
              </a:ext>
            </a:extLst>
          </p:cNvPr>
          <p:cNvSpPr/>
          <p:nvPr/>
        </p:nvSpPr>
        <p:spPr>
          <a:xfrm>
            <a:off x="2539809" y="583037"/>
            <a:ext cx="4064382" cy="461665"/>
          </a:xfrm>
          <a:prstGeom prst="rect">
            <a:avLst/>
          </a:prstGeom>
        </p:spPr>
        <p:txBody>
          <a:bodyPr wrap="none">
            <a:spAutoFit/>
          </a:bodyPr>
          <a:lstStyle/>
          <a:p>
            <a:pPr marL="145256" algn="ctr">
              <a:spcBef>
                <a:spcPts val="773"/>
              </a:spcBef>
            </a:pPr>
            <a:r>
              <a:rPr lang="ru-RU" sz="2400" b="1" spc="-4" dirty="0" err="1">
                <a:solidFill>
                  <a:srgbClr val="C00000"/>
                </a:solidFill>
                <a:latin typeface="Times New Roman" panose="02020603050405020304" pitchFamily="18" charset="0"/>
                <a:cs typeface="Times New Roman" panose="02020603050405020304" pitchFamily="18" charset="0"/>
              </a:rPr>
              <a:t>Основні</a:t>
            </a:r>
            <a:r>
              <a:rPr lang="ru-RU" sz="2400" b="1" spc="-19" dirty="0">
                <a:solidFill>
                  <a:srgbClr val="C00000"/>
                </a:solidFill>
                <a:latin typeface="Times New Roman" panose="02020603050405020304" pitchFamily="18" charset="0"/>
                <a:cs typeface="Times New Roman" panose="02020603050405020304" pitchFamily="18" charset="0"/>
              </a:rPr>
              <a:t> </a:t>
            </a:r>
            <a:r>
              <a:rPr lang="ru-RU" sz="2400" b="1" spc="-8" dirty="0" err="1">
                <a:solidFill>
                  <a:srgbClr val="C00000"/>
                </a:solidFill>
                <a:latin typeface="Times New Roman" panose="02020603050405020304" pitchFamily="18" charset="0"/>
                <a:cs typeface="Times New Roman" panose="02020603050405020304" pitchFamily="18" charset="0"/>
              </a:rPr>
              <a:t>напрями</a:t>
            </a:r>
            <a:r>
              <a:rPr lang="ru-RU" sz="2400" b="1" spc="-15" dirty="0">
                <a:solidFill>
                  <a:srgbClr val="C00000"/>
                </a:solidFill>
                <a:latin typeface="Times New Roman" panose="02020603050405020304" pitchFamily="18" charset="0"/>
                <a:cs typeface="Times New Roman" panose="02020603050405020304" pitchFamily="18" charset="0"/>
              </a:rPr>
              <a:t> </a:t>
            </a:r>
            <a:r>
              <a:rPr lang="ru-RU" sz="2400" b="1" dirty="0" err="1">
                <a:solidFill>
                  <a:srgbClr val="C00000"/>
                </a:solidFill>
                <a:latin typeface="Times New Roman" panose="02020603050405020304" pitchFamily="18" charset="0"/>
                <a:cs typeface="Times New Roman" panose="02020603050405020304" pitchFamily="18" charset="0"/>
              </a:rPr>
              <a:t>реформи</a:t>
            </a:r>
            <a:endParaRPr lang="ru-RU" sz="2400" dirty="0">
              <a:latin typeface="Times New Roman" panose="02020603050405020304" pitchFamily="18" charset="0"/>
              <a:cs typeface="Times New Roman" panose="02020603050405020304" pitchFamily="18" charset="0"/>
            </a:endParaRPr>
          </a:p>
        </p:txBody>
      </p:sp>
      <p:sp>
        <p:nvSpPr>
          <p:cNvPr id="16" name="object 4">
            <a:extLst>
              <a:ext uri="{FF2B5EF4-FFF2-40B4-BE49-F238E27FC236}">
                <a16:creationId xmlns:a16="http://schemas.microsoft.com/office/drawing/2014/main" id="{D27597D8-CD5F-42DF-82CF-33BD8AB016D5}"/>
              </a:ext>
            </a:extLst>
          </p:cNvPr>
          <p:cNvSpPr txBox="1"/>
          <p:nvPr/>
        </p:nvSpPr>
        <p:spPr>
          <a:xfrm>
            <a:off x="239674" y="1074911"/>
            <a:ext cx="4219575" cy="1150636"/>
          </a:xfrm>
          <a:prstGeom prst="rect">
            <a:avLst/>
          </a:prstGeom>
        </p:spPr>
        <p:txBody>
          <a:bodyPr vert="horz" wrap="square" lIns="0" tIns="98108" rIns="0" bIns="0" rtlCol="0">
            <a:spAutoFit/>
          </a:bodyPr>
          <a:lstStyle/>
          <a:p>
            <a:pPr marL="352425" indent="-342900">
              <a:spcBef>
                <a:spcPts val="540"/>
              </a:spcBef>
              <a:buSzPct val="64285"/>
              <a:buFont typeface="Wingdings" panose="05000000000000000000" pitchFamily="2" charset="2"/>
              <a:buChar char="Ø"/>
              <a:tabLst>
                <a:tab pos="266224" algn="l"/>
                <a:tab pos="266700" algn="l"/>
              </a:tabLst>
            </a:pPr>
            <a:r>
              <a:rPr sz="2000" b="1" spc="-8" dirty="0" err="1">
                <a:latin typeface="Times New Roman" panose="02020603050405020304" pitchFamily="18" charset="0"/>
                <a:cs typeface="Times New Roman" panose="02020603050405020304" pitchFamily="18" charset="0"/>
              </a:rPr>
              <a:t>Оновлення</a:t>
            </a:r>
            <a:r>
              <a:rPr sz="2000" b="1" spc="8" dirty="0">
                <a:latin typeface="Times New Roman" panose="02020603050405020304" pitchFamily="18" charset="0"/>
                <a:cs typeface="Times New Roman" panose="02020603050405020304" pitchFamily="18" charset="0"/>
              </a:rPr>
              <a:t> </a:t>
            </a:r>
            <a:r>
              <a:rPr sz="2000" b="1" spc="-8" dirty="0" err="1">
                <a:latin typeface="Times New Roman" panose="02020603050405020304" pitchFamily="18" charset="0"/>
                <a:cs typeface="Times New Roman" panose="02020603050405020304" pitchFamily="18" charset="0"/>
              </a:rPr>
              <a:t>змісту</a:t>
            </a:r>
            <a:r>
              <a:rPr sz="2000" b="1" spc="11" dirty="0">
                <a:latin typeface="Times New Roman" panose="02020603050405020304" pitchFamily="18" charset="0"/>
                <a:cs typeface="Times New Roman" panose="02020603050405020304" pitchFamily="18" charset="0"/>
              </a:rPr>
              <a:t> </a:t>
            </a:r>
            <a:r>
              <a:rPr sz="2000" b="1" spc="-4" dirty="0" err="1">
                <a:latin typeface="Times New Roman" panose="02020603050405020304" pitchFamily="18" charset="0"/>
                <a:cs typeface="Times New Roman" panose="02020603050405020304" pitchFamily="18" charset="0"/>
              </a:rPr>
              <a:t>освіти</a:t>
            </a:r>
            <a:endParaRPr lang="uk-UA" sz="2000" dirty="0">
              <a:latin typeface="Times New Roman" panose="02020603050405020304" pitchFamily="18" charset="0"/>
              <a:cs typeface="Times New Roman" panose="02020603050405020304" pitchFamily="18" charset="0"/>
            </a:endParaRPr>
          </a:p>
          <a:p>
            <a:pPr marL="352425" indent="-342900">
              <a:spcBef>
                <a:spcPts val="540"/>
              </a:spcBef>
              <a:buSzPct val="64285"/>
              <a:buFont typeface="Wingdings" panose="05000000000000000000" pitchFamily="2" charset="2"/>
              <a:buChar char="Ø"/>
              <a:tabLst>
                <a:tab pos="266224" algn="l"/>
                <a:tab pos="266700" algn="l"/>
              </a:tabLst>
            </a:pPr>
            <a:r>
              <a:rPr sz="2000" b="1" spc="-4" dirty="0" err="1">
                <a:latin typeface="Times New Roman" panose="02020603050405020304" pitchFamily="18" charset="0"/>
                <a:cs typeface="Times New Roman" panose="02020603050405020304" pitchFamily="18" charset="0"/>
              </a:rPr>
              <a:t>Професійний</a:t>
            </a:r>
            <a:r>
              <a:rPr sz="2000" b="1" dirty="0">
                <a:latin typeface="Times New Roman" panose="02020603050405020304" pitchFamily="18" charset="0"/>
                <a:cs typeface="Times New Roman" panose="02020603050405020304" pitchFamily="18" charset="0"/>
              </a:rPr>
              <a:t> </a:t>
            </a:r>
            <a:r>
              <a:rPr sz="2000" b="1" spc="-4" dirty="0" err="1">
                <a:latin typeface="Times New Roman" panose="02020603050405020304" pitchFamily="18" charset="0"/>
                <a:cs typeface="Times New Roman" panose="02020603050405020304" pitchFamily="18" charset="0"/>
              </a:rPr>
              <a:t>розвиток</a:t>
            </a:r>
            <a:r>
              <a:rPr sz="2000" b="1" spc="4" dirty="0">
                <a:latin typeface="Times New Roman" panose="02020603050405020304" pitchFamily="18" charset="0"/>
                <a:cs typeface="Times New Roman" panose="02020603050405020304" pitchFamily="18" charset="0"/>
              </a:rPr>
              <a:t> </a:t>
            </a:r>
            <a:r>
              <a:rPr sz="2000" b="1" spc="-4" dirty="0" err="1">
                <a:latin typeface="Times New Roman" panose="02020603050405020304" pitchFamily="18" charset="0"/>
                <a:cs typeface="Times New Roman" panose="02020603050405020304" pitchFamily="18" charset="0"/>
              </a:rPr>
              <a:t>учителі</a:t>
            </a:r>
            <a:r>
              <a:rPr lang="uk-UA" sz="2000" b="1" spc="-4" dirty="0">
                <a:latin typeface="Times New Roman" panose="02020603050405020304" pitchFamily="18" charset="0"/>
                <a:cs typeface="Times New Roman" panose="02020603050405020304" pitchFamily="18" charset="0"/>
              </a:rPr>
              <a:t>в</a:t>
            </a:r>
          </a:p>
          <a:p>
            <a:pPr marL="352425" indent="-342900">
              <a:spcBef>
                <a:spcPts val="540"/>
              </a:spcBef>
              <a:buSzPct val="64285"/>
              <a:buFont typeface="Wingdings" panose="05000000000000000000" pitchFamily="2" charset="2"/>
              <a:buChar char="Ø"/>
              <a:tabLst>
                <a:tab pos="266224" algn="l"/>
                <a:tab pos="266700" algn="l"/>
              </a:tabLst>
            </a:pPr>
            <a:r>
              <a:rPr sz="2000" b="1" spc="-4" dirty="0" err="1">
                <a:latin typeface="Times New Roman" panose="02020603050405020304" pitchFamily="18" charset="0"/>
                <a:cs typeface="Times New Roman" panose="02020603050405020304" pitchFamily="18" charset="0"/>
              </a:rPr>
              <a:t>Формування</a:t>
            </a:r>
            <a:r>
              <a:rPr sz="2000" b="1" spc="11" dirty="0">
                <a:latin typeface="Times New Roman" panose="02020603050405020304" pitchFamily="18" charset="0"/>
                <a:cs typeface="Times New Roman" panose="02020603050405020304" pitchFamily="18" charset="0"/>
              </a:rPr>
              <a:t> </a:t>
            </a:r>
            <a:r>
              <a:rPr sz="2000" b="1" spc="-8" dirty="0" err="1">
                <a:latin typeface="Times New Roman" panose="02020603050405020304" pitchFamily="18" charset="0"/>
                <a:cs typeface="Times New Roman" panose="02020603050405020304" pitchFamily="18" charset="0"/>
              </a:rPr>
              <a:t>мережі</a:t>
            </a:r>
            <a:r>
              <a:rPr sz="2000" b="1" spc="-4" dirty="0">
                <a:latin typeface="Times New Roman" panose="02020603050405020304" pitchFamily="18" charset="0"/>
                <a:cs typeface="Times New Roman" panose="02020603050405020304" pitchFamily="18" charset="0"/>
              </a:rPr>
              <a:t> </a:t>
            </a:r>
            <a:r>
              <a:rPr sz="2000" b="1" spc="-8" dirty="0" err="1">
                <a:latin typeface="Times New Roman" panose="02020603050405020304" pitchFamily="18" charset="0"/>
                <a:cs typeface="Times New Roman" panose="02020603050405020304" pitchFamily="18" charset="0"/>
              </a:rPr>
              <a:t>шкі</a:t>
            </a:r>
            <a:r>
              <a:rPr lang="uk-UA" sz="2000" b="1" spc="-8" dirty="0">
                <a:latin typeface="Times New Roman" panose="02020603050405020304" pitchFamily="18" charset="0"/>
                <a:cs typeface="Times New Roman" panose="02020603050405020304" pitchFamily="18" charset="0"/>
              </a:rPr>
              <a:t>л</a:t>
            </a:r>
          </a:p>
        </p:txBody>
      </p:sp>
      <p:sp>
        <p:nvSpPr>
          <p:cNvPr id="17" name="Прямоугольник 16">
            <a:extLst>
              <a:ext uri="{FF2B5EF4-FFF2-40B4-BE49-F238E27FC236}">
                <a16:creationId xmlns:a16="http://schemas.microsoft.com/office/drawing/2014/main" id="{311F3EC2-7D28-465D-977D-2CAAF03439C9}"/>
              </a:ext>
            </a:extLst>
          </p:cNvPr>
          <p:cNvSpPr/>
          <p:nvPr/>
        </p:nvSpPr>
        <p:spPr>
          <a:xfrm>
            <a:off x="4684753" y="1081644"/>
            <a:ext cx="3658288" cy="1143903"/>
          </a:xfrm>
          <a:prstGeom prst="rect">
            <a:avLst/>
          </a:prstGeom>
        </p:spPr>
        <p:txBody>
          <a:bodyPr wrap="square">
            <a:spAutoFit/>
          </a:bodyPr>
          <a:lstStyle/>
          <a:p>
            <a:pPr marL="352425" indent="-342900">
              <a:spcBef>
                <a:spcPts val="540"/>
              </a:spcBef>
              <a:buSzPct val="64285"/>
              <a:buFont typeface="Wingdings" panose="05000000000000000000" pitchFamily="2" charset="2"/>
              <a:buChar char="Ø"/>
              <a:tabLst>
                <a:tab pos="266224" algn="l"/>
                <a:tab pos="266700" algn="l"/>
              </a:tabLst>
            </a:pPr>
            <a:r>
              <a:rPr lang="ru-RU" sz="2000" b="1" spc="-4" dirty="0" err="1">
                <a:latin typeface="Times New Roman" panose="02020603050405020304" pitchFamily="18" charset="0"/>
                <a:cs typeface="Times New Roman" panose="02020603050405020304" pitchFamily="18" charset="0"/>
              </a:rPr>
              <a:t>Впровадження</a:t>
            </a:r>
            <a:r>
              <a:rPr lang="ru-RU" sz="2000" b="1" spc="8" dirty="0">
                <a:latin typeface="Times New Roman" panose="02020603050405020304" pitchFamily="18" charset="0"/>
                <a:cs typeface="Times New Roman" panose="02020603050405020304" pitchFamily="18" charset="0"/>
              </a:rPr>
              <a:t> </a:t>
            </a:r>
            <a:r>
              <a:rPr lang="ru-RU" sz="2000" b="1" spc="-4" dirty="0" err="1">
                <a:latin typeface="Times New Roman" panose="02020603050405020304" pitchFamily="18" charset="0"/>
                <a:cs typeface="Times New Roman" panose="02020603050405020304" pitchFamily="18" charset="0"/>
              </a:rPr>
              <a:t>інклюзії</a:t>
            </a:r>
            <a:endParaRPr lang="ru-RU" sz="2000" dirty="0">
              <a:latin typeface="Times New Roman" panose="02020603050405020304" pitchFamily="18" charset="0"/>
              <a:cs typeface="Times New Roman" panose="02020603050405020304" pitchFamily="18" charset="0"/>
            </a:endParaRPr>
          </a:p>
          <a:p>
            <a:pPr marL="352425" indent="-342900">
              <a:spcBef>
                <a:spcPts val="540"/>
              </a:spcBef>
              <a:buSzPct val="64285"/>
              <a:buFont typeface="Wingdings" panose="05000000000000000000" pitchFamily="2" charset="2"/>
              <a:buChar char="Ø"/>
              <a:tabLst>
                <a:tab pos="266224" algn="l"/>
                <a:tab pos="266700" algn="l"/>
              </a:tabLst>
            </a:pPr>
            <a:r>
              <a:rPr lang="ru-RU" sz="2000" b="1" spc="-4" dirty="0" err="1">
                <a:latin typeface="Times New Roman" panose="02020603050405020304" pitchFamily="18" charset="0"/>
                <a:cs typeface="Times New Roman" panose="02020603050405020304" pitchFamily="18" charset="0"/>
              </a:rPr>
              <a:t>Цифровізація</a:t>
            </a:r>
            <a:endParaRPr lang="ru-RU" sz="2000" dirty="0">
              <a:latin typeface="Times New Roman" panose="02020603050405020304" pitchFamily="18" charset="0"/>
              <a:cs typeface="Times New Roman" panose="02020603050405020304" pitchFamily="18" charset="0"/>
            </a:endParaRPr>
          </a:p>
          <a:p>
            <a:pPr marL="352425" indent="-342900">
              <a:spcBef>
                <a:spcPts val="540"/>
              </a:spcBef>
              <a:buSzPct val="64285"/>
              <a:buFont typeface="Wingdings" panose="05000000000000000000" pitchFamily="2" charset="2"/>
              <a:buChar char="Ø"/>
              <a:tabLst>
                <a:tab pos="266224" algn="l"/>
                <a:tab pos="266700" algn="l"/>
              </a:tabLst>
            </a:pPr>
            <a:r>
              <a:rPr lang="ru-RU" sz="2000" b="1" spc="-8" dirty="0" err="1">
                <a:latin typeface="Times New Roman" panose="02020603050405020304" pitchFamily="18" charset="0"/>
                <a:cs typeface="Times New Roman" panose="02020603050405020304" pitchFamily="18" charset="0"/>
              </a:rPr>
              <a:t>Оцінювання</a:t>
            </a:r>
            <a:r>
              <a:rPr lang="ru-RU" sz="2000" b="1" spc="11" dirty="0">
                <a:latin typeface="Times New Roman" panose="02020603050405020304" pitchFamily="18" charset="0"/>
                <a:cs typeface="Times New Roman" panose="02020603050405020304" pitchFamily="18" charset="0"/>
              </a:rPr>
              <a:t> </a:t>
            </a:r>
            <a:r>
              <a:rPr lang="ru-RU" sz="2000" b="1" spc="-8" dirty="0" err="1">
                <a:latin typeface="Times New Roman" panose="02020603050405020304" pitchFamily="18" charset="0"/>
                <a:cs typeface="Times New Roman" panose="02020603050405020304" pitchFamily="18" charset="0"/>
              </a:rPr>
              <a:t>якості</a:t>
            </a:r>
            <a:r>
              <a:rPr lang="ru-RU" sz="2000" b="1" dirty="0">
                <a:latin typeface="Times New Roman" panose="02020603050405020304" pitchFamily="18" charset="0"/>
                <a:cs typeface="Times New Roman" panose="02020603050405020304" pitchFamily="18" charset="0"/>
              </a:rPr>
              <a:t> </a:t>
            </a:r>
            <a:r>
              <a:rPr lang="ru-RU" sz="2000" b="1" spc="-4" dirty="0" err="1">
                <a:latin typeface="Times New Roman" panose="02020603050405020304" pitchFamily="18" charset="0"/>
                <a:cs typeface="Times New Roman" panose="02020603050405020304" pitchFamily="18" charset="0"/>
              </a:rPr>
              <a:t>освіти</a:t>
            </a:r>
            <a:endParaRPr lang="ru-RU" sz="2000" dirty="0">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1B1C8B94-F095-4CA4-B81D-91870B4631C2}"/>
              </a:ext>
            </a:extLst>
          </p:cNvPr>
          <p:cNvSpPr/>
          <p:nvPr/>
        </p:nvSpPr>
        <p:spPr>
          <a:xfrm>
            <a:off x="2539809" y="2687891"/>
            <a:ext cx="6475979" cy="461665"/>
          </a:xfrm>
          <a:prstGeom prst="rect">
            <a:avLst/>
          </a:prstGeom>
        </p:spPr>
        <p:txBody>
          <a:bodyPr wrap="square">
            <a:spAutoFit/>
          </a:bodyPr>
          <a:lstStyle/>
          <a:p>
            <a:r>
              <a:rPr lang="ru-RU" sz="2400" dirty="0" err="1">
                <a:solidFill>
                  <a:srgbClr val="C00000"/>
                </a:solidFill>
                <a:latin typeface="Times New Roman" panose="02020603050405020304" pitchFamily="18" charset="0"/>
                <a:cs typeface="Times New Roman" panose="02020603050405020304" pitchFamily="18" charset="0"/>
              </a:rPr>
              <a:t>Організація</a:t>
            </a:r>
            <a:r>
              <a:rPr lang="ru-RU" sz="2400" dirty="0">
                <a:solidFill>
                  <a:srgbClr val="C00000"/>
                </a:solidFill>
                <a:latin typeface="Times New Roman" panose="02020603050405020304" pitchFamily="18" charset="0"/>
                <a:cs typeface="Times New Roman" panose="02020603050405020304" pitchFamily="18" charset="0"/>
              </a:rPr>
              <a:t> </a:t>
            </a:r>
            <a:r>
              <a:rPr lang="ru-RU" sz="2400" dirty="0" err="1">
                <a:solidFill>
                  <a:srgbClr val="C00000"/>
                </a:solidFill>
                <a:latin typeface="Times New Roman" panose="02020603050405020304" pitchFamily="18" charset="0"/>
                <a:cs typeface="Times New Roman" panose="02020603050405020304" pitchFamily="18" charset="0"/>
              </a:rPr>
              <a:t>освітнього</a:t>
            </a:r>
            <a:r>
              <a:rPr lang="ru-RU" sz="2400" dirty="0">
                <a:solidFill>
                  <a:srgbClr val="C00000"/>
                </a:solidFill>
                <a:latin typeface="Times New Roman" panose="02020603050405020304" pitchFamily="18" charset="0"/>
                <a:cs typeface="Times New Roman" panose="02020603050405020304" pitchFamily="18" charset="0"/>
              </a:rPr>
              <a:t> </a:t>
            </a:r>
            <a:r>
              <a:rPr lang="ru-RU" sz="2400" dirty="0" err="1">
                <a:solidFill>
                  <a:srgbClr val="C00000"/>
                </a:solidFill>
                <a:latin typeface="Times New Roman" panose="02020603050405020304" pitchFamily="18" charset="0"/>
                <a:cs typeface="Times New Roman" panose="02020603050405020304" pitchFamily="18" charset="0"/>
              </a:rPr>
              <a:t>процесу</a:t>
            </a:r>
            <a:r>
              <a:rPr lang="ru-RU" sz="2400" dirty="0">
                <a:solidFill>
                  <a:srgbClr val="C00000"/>
                </a:solidFill>
                <a:latin typeface="Times New Roman" panose="02020603050405020304" pitchFamily="18" charset="0"/>
                <a:cs typeface="Times New Roman" panose="02020603050405020304" pitchFamily="18" charset="0"/>
              </a:rPr>
              <a:t> в </a:t>
            </a:r>
            <a:r>
              <a:rPr lang="ru-RU" sz="2400" dirty="0" err="1">
                <a:solidFill>
                  <a:srgbClr val="C00000"/>
                </a:solidFill>
                <a:latin typeface="Times New Roman" panose="02020603050405020304" pitchFamily="18" charset="0"/>
                <a:cs typeface="Times New Roman" panose="02020603050405020304" pitchFamily="18" charset="0"/>
              </a:rPr>
              <a:t>умовах</a:t>
            </a:r>
            <a:r>
              <a:rPr lang="ru-RU" sz="2400" dirty="0">
                <a:solidFill>
                  <a:srgbClr val="C00000"/>
                </a:solidFill>
                <a:latin typeface="Times New Roman" panose="02020603050405020304" pitchFamily="18" charset="0"/>
                <a:cs typeface="Times New Roman" panose="02020603050405020304" pitchFamily="18" charset="0"/>
              </a:rPr>
              <a:t>  НУШ</a:t>
            </a:r>
          </a:p>
        </p:txBody>
      </p:sp>
      <p:grpSp>
        <p:nvGrpSpPr>
          <p:cNvPr id="19" name="object 3">
            <a:extLst>
              <a:ext uri="{FF2B5EF4-FFF2-40B4-BE49-F238E27FC236}">
                <a16:creationId xmlns:a16="http://schemas.microsoft.com/office/drawing/2014/main" id="{916DD432-9969-4407-81E5-63040DFEC38C}"/>
              </a:ext>
            </a:extLst>
          </p:cNvPr>
          <p:cNvGrpSpPr/>
          <p:nvPr/>
        </p:nvGrpSpPr>
        <p:grpSpPr>
          <a:xfrm>
            <a:off x="4906377" y="3483150"/>
            <a:ext cx="4025314" cy="568745"/>
            <a:chOff x="5736272" y="1955228"/>
            <a:chExt cx="5939155" cy="1148080"/>
          </a:xfrm>
        </p:grpSpPr>
        <p:sp>
          <p:nvSpPr>
            <p:cNvPr id="20" name="object 4">
              <a:extLst>
                <a:ext uri="{FF2B5EF4-FFF2-40B4-BE49-F238E27FC236}">
                  <a16:creationId xmlns:a16="http://schemas.microsoft.com/office/drawing/2014/main" id="{78E846D7-73DB-4916-BFDA-B2EB7C858C16}"/>
                </a:ext>
              </a:extLst>
            </p:cNvPr>
            <p:cNvSpPr/>
            <p:nvPr/>
          </p:nvSpPr>
          <p:spPr>
            <a:xfrm>
              <a:off x="5749289" y="1968246"/>
              <a:ext cx="5913120" cy="1122045"/>
            </a:xfrm>
            <a:custGeom>
              <a:avLst/>
              <a:gdLst/>
              <a:ahLst/>
              <a:cxnLst/>
              <a:rect l="l" t="t" r="r" b="b"/>
              <a:pathLst>
                <a:path w="5913120" h="1122045">
                  <a:moveTo>
                    <a:pt x="5726176" y="0"/>
                  </a:moveTo>
                  <a:lnTo>
                    <a:pt x="0" y="0"/>
                  </a:lnTo>
                  <a:lnTo>
                    <a:pt x="0" y="1121664"/>
                  </a:lnTo>
                  <a:lnTo>
                    <a:pt x="5726176" y="1121664"/>
                  </a:lnTo>
                  <a:lnTo>
                    <a:pt x="5775874" y="1114986"/>
                  </a:lnTo>
                  <a:lnTo>
                    <a:pt x="5820532" y="1096141"/>
                  </a:lnTo>
                  <a:lnTo>
                    <a:pt x="5858367" y="1066911"/>
                  </a:lnTo>
                  <a:lnTo>
                    <a:pt x="5887597" y="1029076"/>
                  </a:lnTo>
                  <a:lnTo>
                    <a:pt x="5906442" y="984418"/>
                  </a:lnTo>
                  <a:lnTo>
                    <a:pt x="5913120" y="934719"/>
                  </a:lnTo>
                  <a:lnTo>
                    <a:pt x="5913120" y="186943"/>
                  </a:lnTo>
                  <a:lnTo>
                    <a:pt x="5906442" y="137245"/>
                  </a:lnTo>
                  <a:lnTo>
                    <a:pt x="5887597" y="92587"/>
                  </a:lnTo>
                  <a:lnTo>
                    <a:pt x="5858367" y="54752"/>
                  </a:lnTo>
                  <a:lnTo>
                    <a:pt x="5820532" y="25522"/>
                  </a:lnTo>
                  <a:lnTo>
                    <a:pt x="5775874" y="6677"/>
                  </a:lnTo>
                  <a:lnTo>
                    <a:pt x="5726176" y="0"/>
                  </a:lnTo>
                  <a:close/>
                </a:path>
              </a:pathLst>
            </a:custGeom>
            <a:solidFill>
              <a:srgbClr val="FFE8CA">
                <a:alpha val="90194"/>
              </a:srgbClr>
            </a:solidFill>
          </p:spPr>
          <p:txBody>
            <a:bodyPr wrap="square" lIns="0" tIns="0" rIns="0" bIns="0" rtlCol="0"/>
            <a:lstStyle/>
            <a:p>
              <a:endParaRPr sz="1350"/>
            </a:p>
          </p:txBody>
        </p:sp>
        <p:sp>
          <p:nvSpPr>
            <p:cNvPr id="21" name="object 5">
              <a:extLst>
                <a:ext uri="{FF2B5EF4-FFF2-40B4-BE49-F238E27FC236}">
                  <a16:creationId xmlns:a16="http://schemas.microsoft.com/office/drawing/2014/main" id="{F7300105-2518-458D-9D41-335681829A1A}"/>
                </a:ext>
              </a:extLst>
            </p:cNvPr>
            <p:cNvSpPr/>
            <p:nvPr/>
          </p:nvSpPr>
          <p:spPr>
            <a:xfrm>
              <a:off x="5749289" y="1968246"/>
              <a:ext cx="5913120" cy="1122045"/>
            </a:xfrm>
            <a:custGeom>
              <a:avLst/>
              <a:gdLst/>
              <a:ahLst/>
              <a:cxnLst/>
              <a:rect l="l" t="t" r="r" b="b"/>
              <a:pathLst>
                <a:path w="5913120" h="1122045">
                  <a:moveTo>
                    <a:pt x="5913120" y="186943"/>
                  </a:moveTo>
                  <a:lnTo>
                    <a:pt x="5913120" y="934719"/>
                  </a:lnTo>
                  <a:lnTo>
                    <a:pt x="5906442" y="984418"/>
                  </a:lnTo>
                  <a:lnTo>
                    <a:pt x="5887597" y="1029076"/>
                  </a:lnTo>
                  <a:lnTo>
                    <a:pt x="5858367" y="1066911"/>
                  </a:lnTo>
                  <a:lnTo>
                    <a:pt x="5820532" y="1096141"/>
                  </a:lnTo>
                  <a:lnTo>
                    <a:pt x="5775874" y="1114986"/>
                  </a:lnTo>
                  <a:lnTo>
                    <a:pt x="5726176" y="1121664"/>
                  </a:lnTo>
                  <a:lnTo>
                    <a:pt x="0" y="1121664"/>
                  </a:lnTo>
                  <a:lnTo>
                    <a:pt x="0" y="0"/>
                  </a:lnTo>
                  <a:lnTo>
                    <a:pt x="5726176" y="0"/>
                  </a:lnTo>
                  <a:lnTo>
                    <a:pt x="5775874" y="6677"/>
                  </a:lnTo>
                  <a:lnTo>
                    <a:pt x="5820532" y="25522"/>
                  </a:lnTo>
                  <a:lnTo>
                    <a:pt x="5858367" y="54752"/>
                  </a:lnTo>
                  <a:lnTo>
                    <a:pt x="5887597" y="92587"/>
                  </a:lnTo>
                  <a:lnTo>
                    <a:pt x="5906442" y="137245"/>
                  </a:lnTo>
                  <a:lnTo>
                    <a:pt x="5913120" y="186943"/>
                  </a:lnTo>
                  <a:close/>
                </a:path>
              </a:pathLst>
            </a:custGeom>
            <a:ln w="25907">
              <a:solidFill>
                <a:srgbClr val="FFE8CA"/>
              </a:solidFill>
            </a:ln>
          </p:spPr>
          <p:txBody>
            <a:bodyPr wrap="square" lIns="0" tIns="0" rIns="0" bIns="0" rtlCol="0"/>
            <a:lstStyle/>
            <a:p>
              <a:endParaRPr sz="1350"/>
            </a:p>
          </p:txBody>
        </p:sp>
      </p:grpSp>
      <p:sp>
        <p:nvSpPr>
          <p:cNvPr id="22" name="object 6">
            <a:extLst>
              <a:ext uri="{FF2B5EF4-FFF2-40B4-BE49-F238E27FC236}">
                <a16:creationId xmlns:a16="http://schemas.microsoft.com/office/drawing/2014/main" id="{0C3EC484-A6A2-48E8-980F-0BBF9B495A8C}"/>
              </a:ext>
            </a:extLst>
          </p:cNvPr>
          <p:cNvSpPr txBox="1"/>
          <p:nvPr/>
        </p:nvSpPr>
        <p:spPr>
          <a:xfrm>
            <a:off x="4819522" y="3478778"/>
            <a:ext cx="4025314" cy="543097"/>
          </a:xfrm>
          <a:prstGeom prst="rect">
            <a:avLst/>
          </a:prstGeom>
        </p:spPr>
        <p:txBody>
          <a:bodyPr vert="horz" wrap="square" lIns="0" tIns="9525" rIns="0" bIns="0" rtlCol="0">
            <a:spAutoFit/>
          </a:bodyPr>
          <a:lstStyle/>
          <a:p>
            <a:pPr marL="180975" indent="-171926">
              <a:lnSpc>
                <a:spcPts val="2014"/>
              </a:lnSpc>
              <a:spcBef>
                <a:spcPts val="75"/>
              </a:spcBef>
              <a:buFont typeface="Microsoft Sans Serif"/>
              <a:buChar char="•"/>
              <a:tabLst>
                <a:tab pos="181451" algn="l"/>
              </a:tabLst>
            </a:pPr>
            <a:r>
              <a:rPr b="1" spc="-4" dirty="0" err="1">
                <a:solidFill>
                  <a:srgbClr val="001F5F"/>
                </a:solidFill>
                <a:latin typeface="Arial"/>
                <a:cs typeface="Arial"/>
              </a:rPr>
              <a:t>Адаптаційно-ігровий</a:t>
            </a:r>
            <a:r>
              <a:rPr b="1" spc="-19" dirty="0">
                <a:solidFill>
                  <a:srgbClr val="001F5F"/>
                </a:solidFill>
                <a:latin typeface="Arial"/>
                <a:cs typeface="Arial"/>
              </a:rPr>
              <a:t> </a:t>
            </a:r>
            <a:r>
              <a:rPr b="1" spc="4" dirty="0" err="1">
                <a:solidFill>
                  <a:srgbClr val="001F5F"/>
                </a:solidFill>
                <a:latin typeface="Arial"/>
                <a:cs typeface="Arial"/>
              </a:rPr>
              <a:t>цикл</a:t>
            </a:r>
            <a:r>
              <a:rPr lang="uk-UA" b="1" spc="4" dirty="0">
                <a:solidFill>
                  <a:srgbClr val="001F5F"/>
                </a:solidFill>
                <a:latin typeface="Arial"/>
                <a:cs typeface="Arial"/>
              </a:rPr>
              <a:t> </a:t>
            </a:r>
            <a:r>
              <a:rPr b="1" spc="-4" dirty="0">
                <a:solidFill>
                  <a:srgbClr val="001F5F"/>
                </a:solidFill>
                <a:latin typeface="Arial"/>
                <a:cs typeface="Arial"/>
              </a:rPr>
              <a:t>(1-2кл.)</a:t>
            </a:r>
            <a:endParaRPr dirty="0">
              <a:latin typeface="Arial"/>
              <a:cs typeface="Arial"/>
            </a:endParaRPr>
          </a:p>
          <a:p>
            <a:pPr marL="180975" indent="-171926">
              <a:spcBef>
                <a:spcPts val="11"/>
              </a:spcBef>
              <a:buFont typeface="Microsoft Sans Serif"/>
              <a:buChar char="•"/>
              <a:tabLst>
                <a:tab pos="181451" algn="l"/>
              </a:tabLst>
            </a:pPr>
            <a:r>
              <a:rPr b="1" dirty="0">
                <a:solidFill>
                  <a:srgbClr val="001F5F"/>
                </a:solidFill>
                <a:latin typeface="Arial"/>
                <a:cs typeface="Arial"/>
              </a:rPr>
              <a:t>Основний</a:t>
            </a:r>
            <a:r>
              <a:rPr b="1" spc="-11" dirty="0">
                <a:solidFill>
                  <a:srgbClr val="001F5F"/>
                </a:solidFill>
                <a:latin typeface="Arial"/>
                <a:cs typeface="Arial"/>
              </a:rPr>
              <a:t> </a:t>
            </a:r>
            <a:r>
              <a:rPr b="1" dirty="0">
                <a:solidFill>
                  <a:srgbClr val="001F5F"/>
                </a:solidFill>
                <a:latin typeface="Arial"/>
                <a:cs typeface="Arial"/>
              </a:rPr>
              <a:t>цикл</a:t>
            </a:r>
            <a:r>
              <a:rPr b="1" spc="-15" dirty="0">
                <a:solidFill>
                  <a:srgbClr val="001F5F"/>
                </a:solidFill>
                <a:latin typeface="Arial"/>
                <a:cs typeface="Arial"/>
              </a:rPr>
              <a:t> </a:t>
            </a:r>
            <a:r>
              <a:rPr b="1" spc="-4" dirty="0">
                <a:solidFill>
                  <a:srgbClr val="001F5F"/>
                </a:solidFill>
                <a:latin typeface="Arial"/>
                <a:cs typeface="Arial"/>
              </a:rPr>
              <a:t>(3-4</a:t>
            </a:r>
            <a:r>
              <a:rPr b="1" spc="-19" dirty="0">
                <a:solidFill>
                  <a:srgbClr val="001F5F"/>
                </a:solidFill>
                <a:latin typeface="Arial"/>
                <a:cs typeface="Arial"/>
              </a:rPr>
              <a:t> </a:t>
            </a:r>
            <a:r>
              <a:rPr b="1" spc="4" dirty="0">
                <a:solidFill>
                  <a:srgbClr val="001F5F"/>
                </a:solidFill>
                <a:latin typeface="Arial"/>
                <a:cs typeface="Arial"/>
              </a:rPr>
              <a:t>кл.)</a:t>
            </a:r>
            <a:endParaRPr dirty="0">
              <a:latin typeface="Arial"/>
              <a:cs typeface="Arial"/>
            </a:endParaRPr>
          </a:p>
        </p:txBody>
      </p:sp>
      <p:grpSp>
        <p:nvGrpSpPr>
          <p:cNvPr id="23" name="object 7">
            <a:extLst>
              <a:ext uri="{FF2B5EF4-FFF2-40B4-BE49-F238E27FC236}">
                <a16:creationId xmlns:a16="http://schemas.microsoft.com/office/drawing/2014/main" id="{C8A2FCEA-3E23-43F4-AAF4-9116B92AF237}"/>
              </a:ext>
            </a:extLst>
          </p:cNvPr>
          <p:cNvGrpSpPr/>
          <p:nvPr/>
        </p:nvGrpSpPr>
        <p:grpSpPr>
          <a:xfrm>
            <a:off x="2190698" y="3395893"/>
            <a:ext cx="2616574" cy="720000"/>
            <a:chOff x="2410904" y="1815020"/>
            <a:chExt cx="3351529" cy="1428115"/>
          </a:xfrm>
        </p:grpSpPr>
        <p:sp>
          <p:nvSpPr>
            <p:cNvPr id="24" name="object 8">
              <a:extLst>
                <a:ext uri="{FF2B5EF4-FFF2-40B4-BE49-F238E27FC236}">
                  <a16:creationId xmlns:a16="http://schemas.microsoft.com/office/drawing/2014/main" id="{7FA8CBF2-FBBC-4FE0-B167-FE44B968086B}"/>
                </a:ext>
              </a:extLst>
            </p:cNvPr>
            <p:cNvSpPr/>
            <p:nvPr/>
          </p:nvSpPr>
          <p:spPr>
            <a:xfrm>
              <a:off x="2423922" y="1828037"/>
              <a:ext cx="3325495" cy="1402080"/>
            </a:xfrm>
            <a:custGeom>
              <a:avLst/>
              <a:gdLst/>
              <a:ahLst/>
              <a:cxnLst/>
              <a:rect l="l" t="t" r="r" b="b"/>
              <a:pathLst>
                <a:path w="3325495" h="1402080">
                  <a:moveTo>
                    <a:pt x="3091688" y="0"/>
                  </a:moveTo>
                  <a:lnTo>
                    <a:pt x="233679" y="0"/>
                  </a:lnTo>
                  <a:lnTo>
                    <a:pt x="186592" y="4748"/>
                  </a:lnTo>
                  <a:lnTo>
                    <a:pt x="142732" y="18367"/>
                  </a:lnTo>
                  <a:lnTo>
                    <a:pt x="103038" y="39915"/>
                  </a:lnTo>
                  <a:lnTo>
                    <a:pt x="68452" y="68452"/>
                  </a:lnTo>
                  <a:lnTo>
                    <a:pt x="39915" y="103038"/>
                  </a:lnTo>
                  <a:lnTo>
                    <a:pt x="18367" y="142732"/>
                  </a:lnTo>
                  <a:lnTo>
                    <a:pt x="4748" y="186592"/>
                  </a:lnTo>
                  <a:lnTo>
                    <a:pt x="0" y="233679"/>
                  </a:lnTo>
                  <a:lnTo>
                    <a:pt x="0" y="1168400"/>
                  </a:lnTo>
                  <a:lnTo>
                    <a:pt x="4748" y="1215487"/>
                  </a:lnTo>
                  <a:lnTo>
                    <a:pt x="18367" y="1259347"/>
                  </a:lnTo>
                  <a:lnTo>
                    <a:pt x="39915" y="1299041"/>
                  </a:lnTo>
                  <a:lnTo>
                    <a:pt x="68453" y="1333626"/>
                  </a:lnTo>
                  <a:lnTo>
                    <a:pt x="103038" y="1362164"/>
                  </a:lnTo>
                  <a:lnTo>
                    <a:pt x="142732" y="1383712"/>
                  </a:lnTo>
                  <a:lnTo>
                    <a:pt x="186592" y="1397331"/>
                  </a:lnTo>
                  <a:lnTo>
                    <a:pt x="233679" y="1402079"/>
                  </a:lnTo>
                  <a:lnTo>
                    <a:pt x="3091688" y="1402079"/>
                  </a:lnTo>
                  <a:lnTo>
                    <a:pt x="3138775" y="1397331"/>
                  </a:lnTo>
                  <a:lnTo>
                    <a:pt x="3182635" y="1383712"/>
                  </a:lnTo>
                  <a:lnTo>
                    <a:pt x="3222329" y="1362164"/>
                  </a:lnTo>
                  <a:lnTo>
                    <a:pt x="3256914" y="1333627"/>
                  </a:lnTo>
                  <a:lnTo>
                    <a:pt x="3285452" y="1299041"/>
                  </a:lnTo>
                  <a:lnTo>
                    <a:pt x="3307000" y="1259347"/>
                  </a:lnTo>
                  <a:lnTo>
                    <a:pt x="3320619" y="1215487"/>
                  </a:lnTo>
                  <a:lnTo>
                    <a:pt x="3325367" y="1168400"/>
                  </a:lnTo>
                  <a:lnTo>
                    <a:pt x="3325367" y="233679"/>
                  </a:lnTo>
                  <a:lnTo>
                    <a:pt x="3320619" y="186592"/>
                  </a:lnTo>
                  <a:lnTo>
                    <a:pt x="3307000" y="142732"/>
                  </a:lnTo>
                  <a:lnTo>
                    <a:pt x="3285452" y="103038"/>
                  </a:lnTo>
                  <a:lnTo>
                    <a:pt x="3256915" y="68453"/>
                  </a:lnTo>
                  <a:lnTo>
                    <a:pt x="3222329" y="39915"/>
                  </a:lnTo>
                  <a:lnTo>
                    <a:pt x="3182635" y="18367"/>
                  </a:lnTo>
                  <a:lnTo>
                    <a:pt x="3138775" y="4748"/>
                  </a:lnTo>
                  <a:lnTo>
                    <a:pt x="3091688" y="0"/>
                  </a:lnTo>
                  <a:close/>
                </a:path>
              </a:pathLst>
            </a:custGeom>
            <a:solidFill>
              <a:srgbClr val="FFC000"/>
            </a:solidFill>
          </p:spPr>
          <p:txBody>
            <a:bodyPr wrap="square" lIns="0" tIns="0" rIns="0" bIns="0" rtlCol="0"/>
            <a:lstStyle/>
            <a:p>
              <a:endParaRPr sz="1350"/>
            </a:p>
          </p:txBody>
        </p:sp>
        <p:sp>
          <p:nvSpPr>
            <p:cNvPr id="25" name="object 9">
              <a:extLst>
                <a:ext uri="{FF2B5EF4-FFF2-40B4-BE49-F238E27FC236}">
                  <a16:creationId xmlns:a16="http://schemas.microsoft.com/office/drawing/2014/main" id="{FFC7FF30-50CB-41E7-8EC8-92BD5DEF58BD}"/>
                </a:ext>
              </a:extLst>
            </p:cNvPr>
            <p:cNvSpPr/>
            <p:nvPr/>
          </p:nvSpPr>
          <p:spPr>
            <a:xfrm>
              <a:off x="2423922" y="1828037"/>
              <a:ext cx="3325495" cy="1402080"/>
            </a:xfrm>
            <a:custGeom>
              <a:avLst/>
              <a:gdLst/>
              <a:ahLst/>
              <a:cxnLst/>
              <a:rect l="l" t="t" r="r" b="b"/>
              <a:pathLst>
                <a:path w="3325495" h="1402080">
                  <a:moveTo>
                    <a:pt x="0" y="233679"/>
                  </a:moveTo>
                  <a:lnTo>
                    <a:pt x="4748" y="186592"/>
                  </a:lnTo>
                  <a:lnTo>
                    <a:pt x="18367" y="142732"/>
                  </a:lnTo>
                  <a:lnTo>
                    <a:pt x="39915" y="103038"/>
                  </a:lnTo>
                  <a:lnTo>
                    <a:pt x="68452" y="68452"/>
                  </a:lnTo>
                  <a:lnTo>
                    <a:pt x="103038" y="39915"/>
                  </a:lnTo>
                  <a:lnTo>
                    <a:pt x="142732" y="18367"/>
                  </a:lnTo>
                  <a:lnTo>
                    <a:pt x="186592" y="4748"/>
                  </a:lnTo>
                  <a:lnTo>
                    <a:pt x="233679" y="0"/>
                  </a:lnTo>
                  <a:lnTo>
                    <a:pt x="3091688" y="0"/>
                  </a:lnTo>
                  <a:lnTo>
                    <a:pt x="3138775" y="4748"/>
                  </a:lnTo>
                  <a:lnTo>
                    <a:pt x="3182635" y="18367"/>
                  </a:lnTo>
                  <a:lnTo>
                    <a:pt x="3222329" y="39915"/>
                  </a:lnTo>
                  <a:lnTo>
                    <a:pt x="3256915" y="68453"/>
                  </a:lnTo>
                  <a:lnTo>
                    <a:pt x="3285452" y="103038"/>
                  </a:lnTo>
                  <a:lnTo>
                    <a:pt x="3307000" y="142732"/>
                  </a:lnTo>
                  <a:lnTo>
                    <a:pt x="3320619" y="186592"/>
                  </a:lnTo>
                  <a:lnTo>
                    <a:pt x="3325367" y="233679"/>
                  </a:lnTo>
                  <a:lnTo>
                    <a:pt x="3325367" y="1168400"/>
                  </a:lnTo>
                  <a:lnTo>
                    <a:pt x="3320619" y="1215487"/>
                  </a:lnTo>
                  <a:lnTo>
                    <a:pt x="3307000" y="1259347"/>
                  </a:lnTo>
                  <a:lnTo>
                    <a:pt x="3285452" y="1299041"/>
                  </a:lnTo>
                  <a:lnTo>
                    <a:pt x="3256914" y="1333627"/>
                  </a:lnTo>
                  <a:lnTo>
                    <a:pt x="3222329" y="1362164"/>
                  </a:lnTo>
                  <a:lnTo>
                    <a:pt x="3182635" y="1383712"/>
                  </a:lnTo>
                  <a:lnTo>
                    <a:pt x="3138775" y="1397331"/>
                  </a:lnTo>
                  <a:lnTo>
                    <a:pt x="3091688" y="1402079"/>
                  </a:lnTo>
                  <a:lnTo>
                    <a:pt x="233679" y="1402079"/>
                  </a:lnTo>
                  <a:lnTo>
                    <a:pt x="186592" y="1397331"/>
                  </a:lnTo>
                  <a:lnTo>
                    <a:pt x="142732" y="1383712"/>
                  </a:lnTo>
                  <a:lnTo>
                    <a:pt x="103038" y="1362164"/>
                  </a:lnTo>
                  <a:lnTo>
                    <a:pt x="68453" y="1333626"/>
                  </a:lnTo>
                  <a:lnTo>
                    <a:pt x="39915" y="1299041"/>
                  </a:lnTo>
                  <a:lnTo>
                    <a:pt x="18367" y="1259347"/>
                  </a:lnTo>
                  <a:lnTo>
                    <a:pt x="4748" y="1215487"/>
                  </a:lnTo>
                  <a:lnTo>
                    <a:pt x="0" y="1168400"/>
                  </a:lnTo>
                  <a:lnTo>
                    <a:pt x="0" y="233679"/>
                  </a:lnTo>
                  <a:close/>
                </a:path>
              </a:pathLst>
            </a:custGeom>
            <a:ln w="25908">
              <a:solidFill>
                <a:srgbClr val="FFFFFF"/>
              </a:solidFill>
            </a:ln>
          </p:spPr>
          <p:txBody>
            <a:bodyPr wrap="square" lIns="0" tIns="0" rIns="0" bIns="0" rtlCol="0"/>
            <a:lstStyle/>
            <a:p>
              <a:endParaRPr sz="1350"/>
            </a:p>
          </p:txBody>
        </p:sp>
      </p:grpSp>
      <p:sp>
        <p:nvSpPr>
          <p:cNvPr id="26" name="object 10">
            <a:extLst>
              <a:ext uri="{FF2B5EF4-FFF2-40B4-BE49-F238E27FC236}">
                <a16:creationId xmlns:a16="http://schemas.microsoft.com/office/drawing/2014/main" id="{5A87F3A4-D640-41E8-BAA2-34450B9A659A}"/>
              </a:ext>
            </a:extLst>
          </p:cNvPr>
          <p:cNvSpPr txBox="1"/>
          <p:nvPr/>
        </p:nvSpPr>
        <p:spPr>
          <a:xfrm>
            <a:off x="2198600" y="3554168"/>
            <a:ext cx="2716599" cy="336952"/>
          </a:xfrm>
          <a:prstGeom prst="rect">
            <a:avLst/>
          </a:prstGeom>
        </p:spPr>
        <p:txBody>
          <a:bodyPr vert="horz" wrap="square" lIns="0" tIns="54293" rIns="0" bIns="0" rtlCol="0">
            <a:spAutoFit/>
          </a:bodyPr>
          <a:lstStyle/>
          <a:p>
            <a:pPr marL="285750" marR="3810" indent="-276701" algn="ctr">
              <a:lnSpc>
                <a:spcPts val="2183"/>
              </a:lnSpc>
              <a:spcBef>
                <a:spcPts val="428"/>
              </a:spcBef>
            </a:pPr>
            <a:r>
              <a:rPr sz="2100" b="1" spc="-4" dirty="0">
                <a:solidFill>
                  <a:srgbClr val="001F5F"/>
                </a:solidFill>
                <a:latin typeface="Arial"/>
                <a:cs typeface="Arial"/>
              </a:rPr>
              <a:t>П</a:t>
            </a:r>
            <a:r>
              <a:rPr sz="2100" b="1" spc="-71" dirty="0">
                <a:solidFill>
                  <a:srgbClr val="001F5F"/>
                </a:solidFill>
                <a:latin typeface="Arial"/>
                <a:cs typeface="Arial"/>
              </a:rPr>
              <a:t>о</a:t>
            </a:r>
            <a:r>
              <a:rPr sz="2100" b="1" spc="-4" dirty="0">
                <a:solidFill>
                  <a:srgbClr val="001F5F"/>
                </a:solidFill>
                <a:latin typeface="Arial"/>
                <a:cs typeface="Arial"/>
              </a:rPr>
              <a:t>ч</a:t>
            </a:r>
            <a:r>
              <a:rPr sz="2100" b="1" dirty="0">
                <a:solidFill>
                  <a:srgbClr val="001F5F"/>
                </a:solidFill>
                <a:latin typeface="Arial"/>
                <a:cs typeface="Arial"/>
              </a:rPr>
              <a:t>а</a:t>
            </a:r>
            <a:r>
              <a:rPr sz="2100" b="1" spc="-41" dirty="0">
                <a:solidFill>
                  <a:srgbClr val="001F5F"/>
                </a:solidFill>
                <a:latin typeface="Arial"/>
                <a:cs typeface="Arial"/>
              </a:rPr>
              <a:t>т</a:t>
            </a:r>
            <a:r>
              <a:rPr sz="2100" b="1" spc="-30" dirty="0">
                <a:solidFill>
                  <a:srgbClr val="001F5F"/>
                </a:solidFill>
                <a:latin typeface="Arial"/>
                <a:cs typeface="Arial"/>
              </a:rPr>
              <a:t>к</a:t>
            </a:r>
            <a:r>
              <a:rPr sz="2100" b="1" spc="-4" dirty="0">
                <a:solidFill>
                  <a:srgbClr val="001F5F"/>
                </a:solidFill>
                <a:latin typeface="Arial"/>
                <a:cs typeface="Arial"/>
              </a:rPr>
              <a:t>о</a:t>
            </a:r>
            <a:r>
              <a:rPr sz="2100" b="1" spc="-30" dirty="0">
                <a:solidFill>
                  <a:srgbClr val="001F5F"/>
                </a:solidFill>
                <a:latin typeface="Arial"/>
                <a:cs typeface="Arial"/>
              </a:rPr>
              <a:t>в</a:t>
            </a:r>
            <a:r>
              <a:rPr sz="2100" b="1" spc="-4" dirty="0">
                <a:solidFill>
                  <a:srgbClr val="001F5F"/>
                </a:solidFill>
                <a:latin typeface="Arial"/>
                <a:cs typeface="Arial"/>
              </a:rPr>
              <a:t>а  </a:t>
            </a:r>
            <a:r>
              <a:rPr sz="2100" b="1" spc="-23" dirty="0">
                <a:solidFill>
                  <a:srgbClr val="001F5F"/>
                </a:solidFill>
                <a:latin typeface="Arial"/>
                <a:cs typeface="Arial"/>
              </a:rPr>
              <a:t>школа</a:t>
            </a:r>
            <a:endParaRPr sz="2100" dirty="0">
              <a:latin typeface="Arial"/>
              <a:cs typeface="Arial"/>
            </a:endParaRPr>
          </a:p>
        </p:txBody>
      </p:sp>
      <p:grpSp>
        <p:nvGrpSpPr>
          <p:cNvPr id="27" name="object 11">
            <a:extLst>
              <a:ext uri="{FF2B5EF4-FFF2-40B4-BE49-F238E27FC236}">
                <a16:creationId xmlns:a16="http://schemas.microsoft.com/office/drawing/2014/main" id="{04980B9A-224A-4DB3-9C1B-24CBB5476BE6}"/>
              </a:ext>
            </a:extLst>
          </p:cNvPr>
          <p:cNvGrpSpPr/>
          <p:nvPr/>
        </p:nvGrpSpPr>
        <p:grpSpPr>
          <a:xfrm>
            <a:off x="4906376" y="4355423"/>
            <a:ext cx="4217891" cy="601036"/>
            <a:chOff x="5736272" y="3427412"/>
            <a:chExt cx="5939155" cy="1149350"/>
          </a:xfrm>
        </p:grpSpPr>
        <p:sp>
          <p:nvSpPr>
            <p:cNvPr id="28" name="object 12">
              <a:extLst>
                <a:ext uri="{FF2B5EF4-FFF2-40B4-BE49-F238E27FC236}">
                  <a16:creationId xmlns:a16="http://schemas.microsoft.com/office/drawing/2014/main" id="{CC6A4DF5-073F-435A-AE2A-EBF428451CDB}"/>
                </a:ext>
              </a:extLst>
            </p:cNvPr>
            <p:cNvSpPr/>
            <p:nvPr/>
          </p:nvSpPr>
          <p:spPr>
            <a:xfrm>
              <a:off x="5749289" y="3440429"/>
              <a:ext cx="5913120" cy="1123315"/>
            </a:xfrm>
            <a:custGeom>
              <a:avLst/>
              <a:gdLst/>
              <a:ahLst/>
              <a:cxnLst/>
              <a:rect l="l" t="t" r="r" b="b"/>
              <a:pathLst>
                <a:path w="5913120" h="1123314">
                  <a:moveTo>
                    <a:pt x="5725921" y="0"/>
                  </a:moveTo>
                  <a:lnTo>
                    <a:pt x="0" y="0"/>
                  </a:lnTo>
                  <a:lnTo>
                    <a:pt x="0" y="1123188"/>
                  </a:lnTo>
                  <a:lnTo>
                    <a:pt x="5725921" y="1123188"/>
                  </a:lnTo>
                  <a:lnTo>
                    <a:pt x="5775683" y="1116500"/>
                  </a:lnTo>
                  <a:lnTo>
                    <a:pt x="5820400" y="1097628"/>
                  </a:lnTo>
                  <a:lnTo>
                    <a:pt x="5858287" y="1068355"/>
                  </a:lnTo>
                  <a:lnTo>
                    <a:pt x="5887560" y="1030468"/>
                  </a:lnTo>
                  <a:lnTo>
                    <a:pt x="5906432" y="985751"/>
                  </a:lnTo>
                  <a:lnTo>
                    <a:pt x="5913120" y="935990"/>
                  </a:lnTo>
                  <a:lnTo>
                    <a:pt x="5913120" y="187198"/>
                  </a:lnTo>
                  <a:lnTo>
                    <a:pt x="5906432" y="137436"/>
                  </a:lnTo>
                  <a:lnTo>
                    <a:pt x="5887560" y="92719"/>
                  </a:lnTo>
                  <a:lnTo>
                    <a:pt x="5858287" y="54832"/>
                  </a:lnTo>
                  <a:lnTo>
                    <a:pt x="5820400" y="25559"/>
                  </a:lnTo>
                  <a:lnTo>
                    <a:pt x="5775683" y="6687"/>
                  </a:lnTo>
                  <a:lnTo>
                    <a:pt x="5725921" y="0"/>
                  </a:lnTo>
                  <a:close/>
                </a:path>
              </a:pathLst>
            </a:custGeom>
            <a:solidFill>
              <a:srgbClr val="CCF6D2">
                <a:alpha val="90194"/>
              </a:srgbClr>
            </a:solidFill>
          </p:spPr>
          <p:txBody>
            <a:bodyPr wrap="square" lIns="0" tIns="0" rIns="0" bIns="0" rtlCol="0"/>
            <a:lstStyle/>
            <a:p>
              <a:endParaRPr sz="1350"/>
            </a:p>
          </p:txBody>
        </p:sp>
        <p:sp>
          <p:nvSpPr>
            <p:cNvPr id="29" name="object 13">
              <a:extLst>
                <a:ext uri="{FF2B5EF4-FFF2-40B4-BE49-F238E27FC236}">
                  <a16:creationId xmlns:a16="http://schemas.microsoft.com/office/drawing/2014/main" id="{CA74FB44-3CCA-44CA-A12D-51E9A146B24B}"/>
                </a:ext>
              </a:extLst>
            </p:cNvPr>
            <p:cNvSpPr/>
            <p:nvPr/>
          </p:nvSpPr>
          <p:spPr>
            <a:xfrm>
              <a:off x="5749289" y="3440429"/>
              <a:ext cx="5913120" cy="1123315"/>
            </a:xfrm>
            <a:custGeom>
              <a:avLst/>
              <a:gdLst/>
              <a:ahLst/>
              <a:cxnLst/>
              <a:rect l="l" t="t" r="r" b="b"/>
              <a:pathLst>
                <a:path w="5913120" h="1123314">
                  <a:moveTo>
                    <a:pt x="5913120" y="187198"/>
                  </a:moveTo>
                  <a:lnTo>
                    <a:pt x="5913120" y="935990"/>
                  </a:lnTo>
                  <a:lnTo>
                    <a:pt x="5906432" y="985751"/>
                  </a:lnTo>
                  <a:lnTo>
                    <a:pt x="5887560" y="1030468"/>
                  </a:lnTo>
                  <a:lnTo>
                    <a:pt x="5858287" y="1068355"/>
                  </a:lnTo>
                  <a:lnTo>
                    <a:pt x="5820400" y="1097628"/>
                  </a:lnTo>
                  <a:lnTo>
                    <a:pt x="5775683" y="1116500"/>
                  </a:lnTo>
                  <a:lnTo>
                    <a:pt x="5725921" y="1123188"/>
                  </a:lnTo>
                  <a:lnTo>
                    <a:pt x="0" y="1123188"/>
                  </a:lnTo>
                  <a:lnTo>
                    <a:pt x="0" y="0"/>
                  </a:lnTo>
                  <a:lnTo>
                    <a:pt x="5725921" y="0"/>
                  </a:lnTo>
                  <a:lnTo>
                    <a:pt x="5775683" y="6687"/>
                  </a:lnTo>
                  <a:lnTo>
                    <a:pt x="5820400" y="25559"/>
                  </a:lnTo>
                  <a:lnTo>
                    <a:pt x="5858287" y="54832"/>
                  </a:lnTo>
                  <a:lnTo>
                    <a:pt x="5887560" y="92719"/>
                  </a:lnTo>
                  <a:lnTo>
                    <a:pt x="5906432" y="137436"/>
                  </a:lnTo>
                  <a:lnTo>
                    <a:pt x="5913120" y="187198"/>
                  </a:lnTo>
                  <a:close/>
                </a:path>
              </a:pathLst>
            </a:custGeom>
            <a:ln w="25908">
              <a:solidFill>
                <a:srgbClr val="CCF6D2"/>
              </a:solidFill>
            </a:ln>
          </p:spPr>
          <p:txBody>
            <a:bodyPr wrap="square" lIns="0" tIns="0" rIns="0" bIns="0" rtlCol="0"/>
            <a:lstStyle/>
            <a:p>
              <a:endParaRPr sz="1350"/>
            </a:p>
          </p:txBody>
        </p:sp>
      </p:grpSp>
      <p:sp>
        <p:nvSpPr>
          <p:cNvPr id="30" name="object 14">
            <a:extLst>
              <a:ext uri="{FF2B5EF4-FFF2-40B4-BE49-F238E27FC236}">
                <a16:creationId xmlns:a16="http://schemas.microsoft.com/office/drawing/2014/main" id="{C00A72AC-1BE4-4F31-9B48-9AFA281F87BB}"/>
              </a:ext>
            </a:extLst>
          </p:cNvPr>
          <p:cNvSpPr txBox="1"/>
          <p:nvPr/>
        </p:nvSpPr>
        <p:spPr>
          <a:xfrm>
            <a:off x="4794983" y="4387713"/>
            <a:ext cx="4329284" cy="568745"/>
          </a:xfrm>
          <a:prstGeom prst="rect">
            <a:avLst/>
          </a:prstGeom>
        </p:spPr>
        <p:txBody>
          <a:bodyPr vert="horz" wrap="square" lIns="0" tIns="9525" rIns="0" bIns="0" rtlCol="0">
            <a:spAutoFit/>
          </a:bodyPr>
          <a:lstStyle/>
          <a:p>
            <a:pPr marL="180975" indent="-171926">
              <a:spcBef>
                <a:spcPts val="75"/>
              </a:spcBef>
              <a:buFont typeface="Microsoft Sans Serif"/>
              <a:buChar char="•"/>
              <a:tabLst>
                <a:tab pos="181451" algn="l"/>
              </a:tabLst>
            </a:pPr>
            <a:r>
              <a:rPr b="1" spc="-8" dirty="0">
                <a:solidFill>
                  <a:srgbClr val="001F5F"/>
                </a:solidFill>
                <a:latin typeface="Arial"/>
                <a:cs typeface="Arial"/>
              </a:rPr>
              <a:t>Адаптаційний</a:t>
            </a:r>
            <a:r>
              <a:rPr b="1" spc="4" dirty="0">
                <a:solidFill>
                  <a:srgbClr val="001F5F"/>
                </a:solidFill>
                <a:latin typeface="Arial"/>
                <a:cs typeface="Arial"/>
              </a:rPr>
              <a:t> цикл</a:t>
            </a:r>
            <a:r>
              <a:rPr b="1" dirty="0">
                <a:solidFill>
                  <a:srgbClr val="001F5F"/>
                </a:solidFill>
                <a:latin typeface="Arial"/>
                <a:cs typeface="Arial"/>
              </a:rPr>
              <a:t> (5-6</a:t>
            </a:r>
            <a:r>
              <a:rPr b="1" spc="-15" dirty="0">
                <a:solidFill>
                  <a:srgbClr val="001F5F"/>
                </a:solidFill>
                <a:latin typeface="Arial"/>
                <a:cs typeface="Arial"/>
              </a:rPr>
              <a:t> </a:t>
            </a:r>
            <a:r>
              <a:rPr b="1" spc="4" dirty="0">
                <a:solidFill>
                  <a:srgbClr val="001F5F"/>
                </a:solidFill>
                <a:latin typeface="Arial"/>
                <a:cs typeface="Arial"/>
              </a:rPr>
              <a:t>кл.)</a:t>
            </a:r>
            <a:endParaRPr dirty="0">
              <a:latin typeface="Arial"/>
              <a:cs typeface="Arial"/>
            </a:endParaRPr>
          </a:p>
          <a:p>
            <a:pPr marL="180975" marR="3810" indent="-171926">
              <a:lnSpc>
                <a:spcPts val="1860"/>
              </a:lnSpc>
              <a:spcBef>
                <a:spcPts val="323"/>
              </a:spcBef>
              <a:buFont typeface="Microsoft Sans Serif"/>
              <a:buChar char="•"/>
              <a:tabLst>
                <a:tab pos="181451" algn="l"/>
              </a:tabLst>
            </a:pPr>
            <a:r>
              <a:rPr b="1" spc="-11" dirty="0">
                <a:solidFill>
                  <a:srgbClr val="001F5F"/>
                </a:solidFill>
                <a:latin typeface="Arial"/>
                <a:cs typeface="Arial"/>
              </a:rPr>
              <a:t>Базове</a:t>
            </a:r>
            <a:r>
              <a:rPr b="1" spc="-15" dirty="0">
                <a:solidFill>
                  <a:srgbClr val="001F5F"/>
                </a:solidFill>
                <a:latin typeface="Arial"/>
                <a:cs typeface="Arial"/>
              </a:rPr>
              <a:t> </a:t>
            </a:r>
            <a:r>
              <a:rPr b="1" spc="-8" dirty="0">
                <a:solidFill>
                  <a:srgbClr val="001F5F"/>
                </a:solidFill>
                <a:latin typeface="Arial"/>
                <a:cs typeface="Arial"/>
              </a:rPr>
              <a:t>предметне</a:t>
            </a:r>
            <a:r>
              <a:rPr b="1" spc="8" dirty="0">
                <a:solidFill>
                  <a:srgbClr val="001F5F"/>
                </a:solidFill>
                <a:latin typeface="Arial"/>
                <a:cs typeface="Arial"/>
              </a:rPr>
              <a:t> </a:t>
            </a:r>
            <a:r>
              <a:rPr b="1" spc="-11" dirty="0">
                <a:solidFill>
                  <a:srgbClr val="001F5F"/>
                </a:solidFill>
                <a:latin typeface="Arial"/>
                <a:cs typeface="Arial"/>
              </a:rPr>
              <a:t>навчання </a:t>
            </a:r>
            <a:r>
              <a:rPr b="1" spc="-488" dirty="0">
                <a:solidFill>
                  <a:srgbClr val="001F5F"/>
                </a:solidFill>
                <a:latin typeface="Arial"/>
                <a:cs typeface="Arial"/>
              </a:rPr>
              <a:t> </a:t>
            </a:r>
            <a:r>
              <a:rPr b="1" spc="-4" dirty="0">
                <a:solidFill>
                  <a:srgbClr val="001F5F"/>
                </a:solidFill>
                <a:latin typeface="Arial"/>
                <a:cs typeface="Arial"/>
              </a:rPr>
              <a:t>(7-9</a:t>
            </a:r>
            <a:r>
              <a:rPr b="1" spc="-11" dirty="0">
                <a:solidFill>
                  <a:srgbClr val="001F5F"/>
                </a:solidFill>
                <a:latin typeface="Arial"/>
                <a:cs typeface="Arial"/>
              </a:rPr>
              <a:t> </a:t>
            </a:r>
            <a:r>
              <a:rPr b="1" spc="4" dirty="0">
                <a:solidFill>
                  <a:srgbClr val="001F5F"/>
                </a:solidFill>
                <a:latin typeface="Arial"/>
                <a:cs typeface="Arial"/>
              </a:rPr>
              <a:t>кл.)</a:t>
            </a:r>
            <a:endParaRPr dirty="0">
              <a:latin typeface="Arial"/>
              <a:cs typeface="Arial"/>
            </a:endParaRPr>
          </a:p>
        </p:txBody>
      </p:sp>
      <p:grpSp>
        <p:nvGrpSpPr>
          <p:cNvPr id="31" name="object 15">
            <a:extLst>
              <a:ext uri="{FF2B5EF4-FFF2-40B4-BE49-F238E27FC236}">
                <a16:creationId xmlns:a16="http://schemas.microsoft.com/office/drawing/2014/main" id="{033184EF-93DA-48B9-9852-A0D02AFCFF5A}"/>
              </a:ext>
            </a:extLst>
          </p:cNvPr>
          <p:cNvGrpSpPr/>
          <p:nvPr/>
        </p:nvGrpSpPr>
        <p:grpSpPr>
          <a:xfrm>
            <a:off x="2180487" y="4342030"/>
            <a:ext cx="2628830" cy="720000"/>
            <a:chOff x="2410904" y="3287204"/>
            <a:chExt cx="3351529" cy="1430020"/>
          </a:xfrm>
        </p:grpSpPr>
        <p:sp>
          <p:nvSpPr>
            <p:cNvPr id="32" name="object 16">
              <a:extLst>
                <a:ext uri="{FF2B5EF4-FFF2-40B4-BE49-F238E27FC236}">
                  <a16:creationId xmlns:a16="http://schemas.microsoft.com/office/drawing/2014/main" id="{4EB88CA6-B58C-4D7C-8650-2131A2C1AE7B}"/>
                </a:ext>
              </a:extLst>
            </p:cNvPr>
            <p:cNvSpPr/>
            <p:nvPr/>
          </p:nvSpPr>
          <p:spPr>
            <a:xfrm>
              <a:off x="2423922" y="3300221"/>
              <a:ext cx="3325495" cy="1403985"/>
            </a:xfrm>
            <a:custGeom>
              <a:avLst/>
              <a:gdLst/>
              <a:ahLst/>
              <a:cxnLst/>
              <a:rect l="l" t="t" r="r" b="b"/>
              <a:pathLst>
                <a:path w="3325495" h="1403985">
                  <a:moveTo>
                    <a:pt x="3091433" y="0"/>
                  </a:moveTo>
                  <a:lnTo>
                    <a:pt x="233933" y="0"/>
                  </a:lnTo>
                  <a:lnTo>
                    <a:pt x="186799" y="4754"/>
                  </a:lnTo>
                  <a:lnTo>
                    <a:pt x="142892" y="18389"/>
                  </a:lnTo>
                  <a:lnTo>
                    <a:pt x="103156" y="39962"/>
                  </a:lnTo>
                  <a:lnTo>
                    <a:pt x="68532" y="68532"/>
                  </a:lnTo>
                  <a:lnTo>
                    <a:pt x="39962" y="103156"/>
                  </a:lnTo>
                  <a:lnTo>
                    <a:pt x="18389" y="142892"/>
                  </a:lnTo>
                  <a:lnTo>
                    <a:pt x="4754" y="186799"/>
                  </a:lnTo>
                  <a:lnTo>
                    <a:pt x="0" y="233933"/>
                  </a:lnTo>
                  <a:lnTo>
                    <a:pt x="0" y="1169670"/>
                  </a:lnTo>
                  <a:lnTo>
                    <a:pt x="4754" y="1216804"/>
                  </a:lnTo>
                  <a:lnTo>
                    <a:pt x="18389" y="1260711"/>
                  </a:lnTo>
                  <a:lnTo>
                    <a:pt x="39962" y="1300447"/>
                  </a:lnTo>
                  <a:lnTo>
                    <a:pt x="68532" y="1335071"/>
                  </a:lnTo>
                  <a:lnTo>
                    <a:pt x="103156" y="1363641"/>
                  </a:lnTo>
                  <a:lnTo>
                    <a:pt x="142892" y="1385214"/>
                  </a:lnTo>
                  <a:lnTo>
                    <a:pt x="186799" y="1398849"/>
                  </a:lnTo>
                  <a:lnTo>
                    <a:pt x="233933" y="1403603"/>
                  </a:lnTo>
                  <a:lnTo>
                    <a:pt x="3091433" y="1403603"/>
                  </a:lnTo>
                  <a:lnTo>
                    <a:pt x="3138568" y="1398849"/>
                  </a:lnTo>
                  <a:lnTo>
                    <a:pt x="3182475" y="1385214"/>
                  </a:lnTo>
                  <a:lnTo>
                    <a:pt x="3222211" y="1363641"/>
                  </a:lnTo>
                  <a:lnTo>
                    <a:pt x="3256835" y="1335071"/>
                  </a:lnTo>
                  <a:lnTo>
                    <a:pt x="3285405" y="1300447"/>
                  </a:lnTo>
                  <a:lnTo>
                    <a:pt x="3306978" y="1260711"/>
                  </a:lnTo>
                  <a:lnTo>
                    <a:pt x="3320613" y="1216804"/>
                  </a:lnTo>
                  <a:lnTo>
                    <a:pt x="3325367" y="1169670"/>
                  </a:lnTo>
                  <a:lnTo>
                    <a:pt x="3325367" y="233933"/>
                  </a:lnTo>
                  <a:lnTo>
                    <a:pt x="3320613" y="186799"/>
                  </a:lnTo>
                  <a:lnTo>
                    <a:pt x="3306978" y="142892"/>
                  </a:lnTo>
                  <a:lnTo>
                    <a:pt x="3285405" y="103156"/>
                  </a:lnTo>
                  <a:lnTo>
                    <a:pt x="3256835" y="68532"/>
                  </a:lnTo>
                  <a:lnTo>
                    <a:pt x="3222211" y="39962"/>
                  </a:lnTo>
                  <a:lnTo>
                    <a:pt x="3182475" y="18389"/>
                  </a:lnTo>
                  <a:lnTo>
                    <a:pt x="3138568" y="4754"/>
                  </a:lnTo>
                  <a:lnTo>
                    <a:pt x="3091433" y="0"/>
                  </a:lnTo>
                  <a:close/>
                </a:path>
              </a:pathLst>
            </a:custGeom>
            <a:solidFill>
              <a:srgbClr val="22E047"/>
            </a:solidFill>
          </p:spPr>
          <p:txBody>
            <a:bodyPr wrap="square" lIns="0" tIns="0" rIns="0" bIns="0" rtlCol="0"/>
            <a:lstStyle/>
            <a:p>
              <a:endParaRPr sz="1350"/>
            </a:p>
          </p:txBody>
        </p:sp>
        <p:sp>
          <p:nvSpPr>
            <p:cNvPr id="33" name="object 17">
              <a:extLst>
                <a:ext uri="{FF2B5EF4-FFF2-40B4-BE49-F238E27FC236}">
                  <a16:creationId xmlns:a16="http://schemas.microsoft.com/office/drawing/2014/main" id="{745B26B4-CC98-44A6-8FDC-7C2771CE538A}"/>
                </a:ext>
              </a:extLst>
            </p:cNvPr>
            <p:cNvSpPr/>
            <p:nvPr/>
          </p:nvSpPr>
          <p:spPr>
            <a:xfrm>
              <a:off x="2423922" y="3300221"/>
              <a:ext cx="3325495" cy="1403985"/>
            </a:xfrm>
            <a:custGeom>
              <a:avLst/>
              <a:gdLst/>
              <a:ahLst/>
              <a:cxnLst/>
              <a:rect l="l" t="t" r="r" b="b"/>
              <a:pathLst>
                <a:path w="3325495" h="1403985">
                  <a:moveTo>
                    <a:pt x="0" y="233933"/>
                  </a:moveTo>
                  <a:lnTo>
                    <a:pt x="4754" y="186799"/>
                  </a:lnTo>
                  <a:lnTo>
                    <a:pt x="18389" y="142892"/>
                  </a:lnTo>
                  <a:lnTo>
                    <a:pt x="39962" y="103156"/>
                  </a:lnTo>
                  <a:lnTo>
                    <a:pt x="68532" y="68532"/>
                  </a:lnTo>
                  <a:lnTo>
                    <a:pt x="103156" y="39962"/>
                  </a:lnTo>
                  <a:lnTo>
                    <a:pt x="142892" y="18389"/>
                  </a:lnTo>
                  <a:lnTo>
                    <a:pt x="186799" y="4754"/>
                  </a:lnTo>
                  <a:lnTo>
                    <a:pt x="233933" y="0"/>
                  </a:lnTo>
                  <a:lnTo>
                    <a:pt x="3091433" y="0"/>
                  </a:lnTo>
                  <a:lnTo>
                    <a:pt x="3138568" y="4754"/>
                  </a:lnTo>
                  <a:lnTo>
                    <a:pt x="3182475" y="18389"/>
                  </a:lnTo>
                  <a:lnTo>
                    <a:pt x="3222211" y="39962"/>
                  </a:lnTo>
                  <a:lnTo>
                    <a:pt x="3256835" y="68532"/>
                  </a:lnTo>
                  <a:lnTo>
                    <a:pt x="3285405" y="103156"/>
                  </a:lnTo>
                  <a:lnTo>
                    <a:pt x="3306978" y="142892"/>
                  </a:lnTo>
                  <a:lnTo>
                    <a:pt x="3320613" y="186799"/>
                  </a:lnTo>
                  <a:lnTo>
                    <a:pt x="3325367" y="233933"/>
                  </a:lnTo>
                  <a:lnTo>
                    <a:pt x="3325367" y="1169670"/>
                  </a:lnTo>
                  <a:lnTo>
                    <a:pt x="3320613" y="1216804"/>
                  </a:lnTo>
                  <a:lnTo>
                    <a:pt x="3306978" y="1260711"/>
                  </a:lnTo>
                  <a:lnTo>
                    <a:pt x="3285405" y="1300447"/>
                  </a:lnTo>
                  <a:lnTo>
                    <a:pt x="3256835" y="1335071"/>
                  </a:lnTo>
                  <a:lnTo>
                    <a:pt x="3222211" y="1363641"/>
                  </a:lnTo>
                  <a:lnTo>
                    <a:pt x="3182475" y="1385214"/>
                  </a:lnTo>
                  <a:lnTo>
                    <a:pt x="3138568" y="1398849"/>
                  </a:lnTo>
                  <a:lnTo>
                    <a:pt x="3091433" y="1403603"/>
                  </a:lnTo>
                  <a:lnTo>
                    <a:pt x="233933" y="1403603"/>
                  </a:lnTo>
                  <a:lnTo>
                    <a:pt x="186799" y="1398849"/>
                  </a:lnTo>
                  <a:lnTo>
                    <a:pt x="142892" y="1385214"/>
                  </a:lnTo>
                  <a:lnTo>
                    <a:pt x="103156" y="1363641"/>
                  </a:lnTo>
                  <a:lnTo>
                    <a:pt x="68532" y="1335071"/>
                  </a:lnTo>
                  <a:lnTo>
                    <a:pt x="39962" y="1300447"/>
                  </a:lnTo>
                  <a:lnTo>
                    <a:pt x="18389" y="1260711"/>
                  </a:lnTo>
                  <a:lnTo>
                    <a:pt x="4754" y="1216804"/>
                  </a:lnTo>
                  <a:lnTo>
                    <a:pt x="0" y="1169670"/>
                  </a:lnTo>
                  <a:lnTo>
                    <a:pt x="0" y="233933"/>
                  </a:lnTo>
                  <a:close/>
                </a:path>
              </a:pathLst>
            </a:custGeom>
            <a:ln w="25908">
              <a:solidFill>
                <a:srgbClr val="FFFFFF"/>
              </a:solidFill>
            </a:ln>
          </p:spPr>
          <p:txBody>
            <a:bodyPr wrap="square" lIns="0" tIns="0" rIns="0" bIns="0" rtlCol="0"/>
            <a:lstStyle/>
            <a:p>
              <a:endParaRPr sz="1350"/>
            </a:p>
          </p:txBody>
        </p:sp>
      </p:grpSp>
      <p:sp>
        <p:nvSpPr>
          <p:cNvPr id="34" name="object 18">
            <a:extLst>
              <a:ext uri="{FF2B5EF4-FFF2-40B4-BE49-F238E27FC236}">
                <a16:creationId xmlns:a16="http://schemas.microsoft.com/office/drawing/2014/main" id="{C98658C8-49FE-46AC-85B8-A5EA10080196}"/>
              </a:ext>
            </a:extLst>
          </p:cNvPr>
          <p:cNvSpPr txBox="1"/>
          <p:nvPr/>
        </p:nvSpPr>
        <p:spPr>
          <a:xfrm>
            <a:off x="2326768" y="4505933"/>
            <a:ext cx="2278422" cy="332303"/>
          </a:xfrm>
          <a:prstGeom prst="rect">
            <a:avLst/>
          </a:prstGeom>
        </p:spPr>
        <p:txBody>
          <a:bodyPr vert="horz" wrap="square" lIns="0" tIns="9049" rIns="0" bIns="0" rtlCol="0">
            <a:spAutoFit/>
          </a:bodyPr>
          <a:lstStyle/>
          <a:p>
            <a:pPr marL="9525" algn="ctr">
              <a:spcBef>
                <a:spcPts val="71"/>
              </a:spcBef>
            </a:pPr>
            <a:r>
              <a:rPr sz="2100" b="1" spc="-4" dirty="0">
                <a:solidFill>
                  <a:srgbClr val="001F5F"/>
                </a:solidFill>
                <a:latin typeface="Arial"/>
                <a:cs typeface="Arial"/>
              </a:rPr>
              <a:t>Основна</a:t>
            </a:r>
            <a:r>
              <a:rPr sz="2100" b="1" spc="-38" dirty="0">
                <a:solidFill>
                  <a:srgbClr val="001F5F"/>
                </a:solidFill>
                <a:latin typeface="Arial"/>
                <a:cs typeface="Arial"/>
              </a:rPr>
              <a:t> </a:t>
            </a:r>
            <a:r>
              <a:rPr sz="2100" b="1" spc="-23" dirty="0">
                <a:solidFill>
                  <a:srgbClr val="001F5F"/>
                </a:solidFill>
                <a:latin typeface="Arial"/>
                <a:cs typeface="Arial"/>
              </a:rPr>
              <a:t>школа</a:t>
            </a:r>
            <a:endParaRPr sz="2100" dirty="0">
              <a:latin typeface="Arial"/>
              <a:cs typeface="Arial"/>
            </a:endParaRPr>
          </a:p>
        </p:txBody>
      </p:sp>
      <p:grpSp>
        <p:nvGrpSpPr>
          <p:cNvPr id="35" name="object 19">
            <a:extLst>
              <a:ext uri="{FF2B5EF4-FFF2-40B4-BE49-F238E27FC236}">
                <a16:creationId xmlns:a16="http://schemas.microsoft.com/office/drawing/2014/main" id="{FC8129CC-6DCE-46E9-B4CD-6CB5FF37495A}"/>
              </a:ext>
            </a:extLst>
          </p:cNvPr>
          <p:cNvGrpSpPr/>
          <p:nvPr/>
        </p:nvGrpSpPr>
        <p:grpSpPr>
          <a:xfrm>
            <a:off x="4827413" y="5255942"/>
            <a:ext cx="4039404" cy="563616"/>
            <a:chOff x="5736272" y="4901120"/>
            <a:chExt cx="5939155" cy="1148080"/>
          </a:xfrm>
        </p:grpSpPr>
        <p:sp>
          <p:nvSpPr>
            <p:cNvPr id="36" name="object 20">
              <a:extLst>
                <a:ext uri="{FF2B5EF4-FFF2-40B4-BE49-F238E27FC236}">
                  <a16:creationId xmlns:a16="http://schemas.microsoft.com/office/drawing/2014/main" id="{AD524B6E-67C8-4604-9403-8EEB6B1B649C}"/>
                </a:ext>
              </a:extLst>
            </p:cNvPr>
            <p:cNvSpPr/>
            <p:nvPr/>
          </p:nvSpPr>
          <p:spPr>
            <a:xfrm>
              <a:off x="5749289" y="4914138"/>
              <a:ext cx="5913120" cy="1122045"/>
            </a:xfrm>
            <a:custGeom>
              <a:avLst/>
              <a:gdLst/>
              <a:ahLst/>
              <a:cxnLst/>
              <a:rect l="l" t="t" r="r" b="b"/>
              <a:pathLst>
                <a:path w="5913120" h="1122045">
                  <a:moveTo>
                    <a:pt x="5726176" y="0"/>
                  </a:moveTo>
                  <a:lnTo>
                    <a:pt x="0" y="0"/>
                  </a:lnTo>
                  <a:lnTo>
                    <a:pt x="0" y="1121664"/>
                  </a:lnTo>
                  <a:lnTo>
                    <a:pt x="5726176" y="1121664"/>
                  </a:lnTo>
                  <a:lnTo>
                    <a:pt x="5775874" y="1114986"/>
                  </a:lnTo>
                  <a:lnTo>
                    <a:pt x="5820532" y="1096141"/>
                  </a:lnTo>
                  <a:lnTo>
                    <a:pt x="5858367" y="1066911"/>
                  </a:lnTo>
                  <a:lnTo>
                    <a:pt x="5887597" y="1029076"/>
                  </a:lnTo>
                  <a:lnTo>
                    <a:pt x="5906442" y="984418"/>
                  </a:lnTo>
                  <a:lnTo>
                    <a:pt x="5913120" y="934720"/>
                  </a:lnTo>
                  <a:lnTo>
                    <a:pt x="5913120" y="186944"/>
                  </a:lnTo>
                  <a:lnTo>
                    <a:pt x="5906442" y="137245"/>
                  </a:lnTo>
                  <a:lnTo>
                    <a:pt x="5887597" y="92587"/>
                  </a:lnTo>
                  <a:lnTo>
                    <a:pt x="5858367" y="54752"/>
                  </a:lnTo>
                  <a:lnTo>
                    <a:pt x="5820532" y="25522"/>
                  </a:lnTo>
                  <a:lnTo>
                    <a:pt x="5775874" y="6677"/>
                  </a:lnTo>
                  <a:lnTo>
                    <a:pt x="5726176" y="0"/>
                  </a:lnTo>
                  <a:close/>
                </a:path>
              </a:pathLst>
            </a:custGeom>
            <a:solidFill>
              <a:srgbClr val="CFD4EA">
                <a:alpha val="90194"/>
              </a:srgbClr>
            </a:solidFill>
          </p:spPr>
          <p:txBody>
            <a:bodyPr wrap="square" lIns="0" tIns="0" rIns="0" bIns="0" rtlCol="0"/>
            <a:lstStyle/>
            <a:p>
              <a:endParaRPr sz="1350"/>
            </a:p>
          </p:txBody>
        </p:sp>
        <p:sp>
          <p:nvSpPr>
            <p:cNvPr id="37" name="object 21">
              <a:extLst>
                <a:ext uri="{FF2B5EF4-FFF2-40B4-BE49-F238E27FC236}">
                  <a16:creationId xmlns:a16="http://schemas.microsoft.com/office/drawing/2014/main" id="{782C4D28-31B3-4ACA-9771-FDB0E75477AE}"/>
                </a:ext>
              </a:extLst>
            </p:cNvPr>
            <p:cNvSpPr/>
            <p:nvPr/>
          </p:nvSpPr>
          <p:spPr>
            <a:xfrm>
              <a:off x="5749289" y="4914138"/>
              <a:ext cx="5913120" cy="1122045"/>
            </a:xfrm>
            <a:custGeom>
              <a:avLst/>
              <a:gdLst/>
              <a:ahLst/>
              <a:cxnLst/>
              <a:rect l="l" t="t" r="r" b="b"/>
              <a:pathLst>
                <a:path w="5913120" h="1122045">
                  <a:moveTo>
                    <a:pt x="5913120" y="186944"/>
                  </a:moveTo>
                  <a:lnTo>
                    <a:pt x="5913120" y="934720"/>
                  </a:lnTo>
                  <a:lnTo>
                    <a:pt x="5906442" y="984418"/>
                  </a:lnTo>
                  <a:lnTo>
                    <a:pt x="5887597" y="1029076"/>
                  </a:lnTo>
                  <a:lnTo>
                    <a:pt x="5858367" y="1066911"/>
                  </a:lnTo>
                  <a:lnTo>
                    <a:pt x="5820532" y="1096141"/>
                  </a:lnTo>
                  <a:lnTo>
                    <a:pt x="5775874" y="1114986"/>
                  </a:lnTo>
                  <a:lnTo>
                    <a:pt x="5726176" y="1121664"/>
                  </a:lnTo>
                  <a:lnTo>
                    <a:pt x="0" y="1121664"/>
                  </a:lnTo>
                  <a:lnTo>
                    <a:pt x="0" y="0"/>
                  </a:lnTo>
                  <a:lnTo>
                    <a:pt x="5726176" y="0"/>
                  </a:lnTo>
                  <a:lnTo>
                    <a:pt x="5775874" y="6677"/>
                  </a:lnTo>
                  <a:lnTo>
                    <a:pt x="5820532" y="25522"/>
                  </a:lnTo>
                  <a:lnTo>
                    <a:pt x="5858367" y="54752"/>
                  </a:lnTo>
                  <a:lnTo>
                    <a:pt x="5887597" y="92587"/>
                  </a:lnTo>
                  <a:lnTo>
                    <a:pt x="5906442" y="137245"/>
                  </a:lnTo>
                  <a:lnTo>
                    <a:pt x="5913120" y="186944"/>
                  </a:lnTo>
                  <a:close/>
                </a:path>
              </a:pathLst>
            </a:custGeom>
            <a:ln w="25908">
              <a:solidFill>
                <a:srgbClr val="CFD4EA"/>
              </a:solidFill>
            </a:ln>
          </p:spPr>
          <p:txBody>
            <a:bodyPr wrap="square" lIns="0" tIns="0" rIns="0" bIns="0" rtlCol="0"/>
            <a:lstStyle/>
            <a:p>
              <a:endParaRPr sz="1350"/>
            </a:p>
          </p:txBody>
        </p:sp>
      </p:grpSp>
      <p:grpSp>
        <p:nvGrpSpPr>
          <p:cNvPr id="38" name="object 23">
            <a:extLst>
              <a:ext uri="{FF2B5EF4-FFF2-40B4-BE49-F238E27FC236}">
                <a16:creationId xmlns:a16="http://schemas.microsoft.com/office/drawing/2014/main" id="{6EFB5D39-FBFD-44D0-B466-B746B4013C10}"/>
              </a:ext>
            </a:extLst>
          </p:cNvPr>
          <p:cNvGrpSpPr/>
          <p:nvPr/>
        </p:nvGrpSpPr>
        <p:grpSpPr>
          <a:xfrm>
            <a:off x="2198600" y="5195204"/>
            <a:ext cx="2633370" cy="720000"/>
            <a:chOff x="2410967" y="4760976"/>
            <a:chExt cx="3351529" cy="1428115"/>
          </a:xfrm>
        </p:grpSpPr>
        <p:sp>
          <p:nvSpPr>
            <p:cNvPr id="39" name="object 24">
              <a:extLst>
                <a:ext uri="{FF2B5EF4-FFF2-40B4-BE49-F238E27FC236}">
                  <a16:creationId xmlns:a16="http://schemas.microsoft.com/office/drawing/2014/main" id="{1BD98710-2CB5-4FF9-B1A5-968B6968899A}"/>
                </a:ext>
              </a:extLst>
            </p:cNvPr>
            <p:cNvSpPr/>
            <p:nvPr/>
          </p:nvSpPr>
          <p:spPr>
            <a:xfrm>
              <a:off x="2423921" y="4773930"/>
              <a:ext cx="3325495" cy="1402080"/>
            </a:xfrm>
            <a:custGeom>
              <a:avLst/>
              <a:gdLst/>
              <a:ahLst/>
              <a:cxnLst/>
              <a:rect l="l" t="t" r="r" b="b"/>
              <a:pathLst>
                <a:path w="3325495" h="1402079">
                  <a:moveTo>
                    <a:pt x="3091688" y="0"/>
                  </a:moveTo>
                  <a:lnTo>
                    <a:pt x="233679" y="0"/>
                  </a:lnTo>
                  <a:lnTo>
                    <a:pt x="186592" y="4748"/>
                  </a:lnTo>
                  <a:lnTo>
                    <a:pt x="142732" y="18367"/>
                  </a:lnTo>
                  <a:lnTo>
                    <a:pt x="103038" y="39915"/>
                  </a:lnTo>
                  <a:lnTo>
                    <a:pt x="68452" y="68452"/>
                  </a:lnTo>
                  <a:lnTo>
                    <a:pt x="39915" y="103038"/>
                  </a:lnTo>
                  <a:lnTo>
                    <a:pt x="18367" y="142732"/>
                  </a:lnTo>
                  <a:lnTo>
                    <a:pt x="4748" y="186592"/>
                  </a:lnTo>
                  <a:lnTo>
                    <a:pt x="0" y="233680"/>
                  </a:lnTo>
                  <a:lnTo>
                    <a:pt x="0" y="1168400"/>
                  </a:lnTo>
                  <a:lnTo>
                    <a:pt x="4748" y="1215494"/>
                  </a:lnTo>
                  <a:lnTo>
                    <a:pt x="18367" y="1259358"/>
                  </a:lnTo>
                  <a:lnTo>
                    <a:pt x="39915" y="1299052"/>
                  </a:lnTo>
                  <a:lnTo>
                    <a:pt x="68453" y="1333636"/>
                  </a:lnTo>
                  <a:lnTo>
                    <a:pt x="103038" y="1362170"/>
                  </a:lnTo>
                  <a:lnTo>
                    <a:pt x="142732" y="1383716"/>
                  </a:lnTo>
                  <a:lnTo>
                    <a:pt x="186592" y="1397332"/>
                  </a:lnTo>
                  <a:lnTo>
                    <a:pt x="233679" y="1402080"/>
                  </a:lnTo>
                  <a:lnTo>
                    <a:pt x="3091688" y="1402080"/>
                  </a:lnTo>
                  <a:lnTo>
                    <a:pt x="3138775" y="1397332"/>
                  </a:lnTo>
                  <a:lnTo>
                    <a:pt x="3182635" y="1383716"/>
                  </a:lnTo>
                  <a:lnTo>
                    <a:pt x="3222329" y="1362170"/>
                  </a:lnTo>
                  <a:lnTo>
                    <a:pt x="3256914" y="1333636"/>
                  </a:lnTo>
                  <a:lnTo>
                    <a:pt x="3285452" y="1299052"/>
                  </a:lnTo>
                  <a:lnTo>
                    <a:pt x="3307000" y="1259358"/>
                  </a:lnTo>
                  <a:lnTo>
                    <a:pt x="3320619" y="1215494"/>
                  </a:lnTo>
                  <a:lnTo>
                    <a:pt x="3325367" y="1168400"/>
                  </a:lnTo>
                  <a:lnTo>
                    <a:pt x="3325367" y="233680"/>
                  </a:lnTo>
                  <a:lnTo>
                    <a:pt x="3320619" y="186592"/>
                  </a:lnTo>
                  <a:lnTo>
                    <a:pt x="3307000" y="142732"/>
                  </a:lnTo>
                  <a:lnTo>
                    <a:pt x="3285452" y="103038"/>
                  </a:lnTo>
                  <a:lnTo>
                    <a:pt x="3256915" y="68453"/>
                  </a:lnTo>
                  <a:lnTo>
                    <a:pt x="3222329" y="39915"/>
                  </a:lnTo>
                  <a:lnTo>
                    <a:pt x="3182635" y="18367"/>
                  </a:lnTo>
                  <a:lnTo>
                    <a:pt x="3138775" y="4748"/>
                  </a:lnTo>
                  <a:lnTo>
                    <a:pt x="3091688" y="0"/>
                  </a:lnTo>
                  <a:close/>
                </a:path>
              </a:pathLst>
            </a:custGeom>
            <a:solidFill>
              <a:srgbClr val="4471C4"/>
            </a:solidFill>
          </p:spPr>
          <p:txBody>
            <a:bodyPr wrap="square" lIns="0" tIns="0" rIns="0" bIns="0" rtlCol="0"/>
            <a:lstStyle/>
            <a:p>
              <a:endParaRPr sz="1350"/>
            </a:p>
          </p:txBody>
        </p:sp>
        <p:sp>
          <p:nvSpPr>
            <p:cNvPr id="40" name="object 25">
              <a:extLst>
                <a:ext uri="{FF2B5EF4-FFF2-40B4-BE49-F238E27FC236}">
                  <a16:creationId xmlns:a16="http://schemas.microsoft.com/office/drawing/2014/main" id="{AEDBEB6F-488C-4D43-8943-6BA260894FB0}"/>
                </a:ext>
              </a:extLst>
            </p:cNvPr>
            <p:cNvSpPr/>
            <p:nvPr/>
          </p:nvSpPr>
          <p:spPr>
            <a:xfrm>
              <a:off x="2423921" y="4773930"/>
              <a:ext cx="3325495" cy="1402080"/>
            </a:xfrm>
            <a:custGeom>
              <a:avLst/>
              <a:gdLst/>
              <a:ahLst/>
              <a:cxnLst/>
              <a:rect l="l" t="t" r="r" b="b"/>
              <a:pathLst>
                <a:path w="3325495" h="1402079">
                  <a:moveTo>
                    <a:pt x="0" y="233680"/>
                  </a:moveTo>
                  <a:lnTo>
                    <a:pt x="4748" y="186592"/>
                  </a:lnTo>
                  <a:lnTo>
                    <a:pt x="18367" y="142732"/>
                  </a:lnTo>
                  <a:lnTo>
                    <a:pt x="39915" y="103038"/>
                  </a:lnTo>
                  <a:lnTo>
                    <a:pt x="68452" y="68452"/>
                  </a:lnTo>
                  <a:lnTo>
                    <a:pt x="103038" y="39915"/>
                  </a:lnTo>
                  <a:lnTo>
                    <a:pt x="142732" y="18367"/>
                  </a:lnTo>
                  <a:lnTo>
                    <a:pt x="186592" y="4748"/>
                  </a:lnTo>
                  <a:lnTo>
                    <a:pt x="233679" y="0"/>
                  </a:lnTo>
                  <a:lnTo>
                    <a:pt x="3091688" y="0"/>
                  </a:lnTo>
                  <a:lnTo>
                    <a:pt x="3138775" y="4748"/>
                  </a:lnTo>
                  <a:lnTo>
                    <a:pt x="3182635" y="18367"/>
                  </a:lnTo>
                  <a:lnTo>
                    <a:pt x="3222329" y="39915"/>
                  </a:lnTo>
                  <a:lnTo>
                    <a:pt x="3256915" y="68453"/>
                  </a:lnTo>
                  <a:lnTo>
                    <a:pt x="3285452" y="103038"/>
                  </a:lnTo>
                  <a:lnTo>
                    <a:pt x="3307000" y="142732"/>
                  </a:lnTo>
                  <a:lnTo>
                    <a:pt x="3320619" y="186592"/>
                  </a:lnTo>
                  <a:lnTo>
                    <a:pt x="3325367" y="233680"/>
                  </a:lnTo>
                  <a:lnTo>
                    <a:pt x="3325367" y="1168400"/>
                  </a:lnTo>
                  <a:lnTo>
                    <a:pt x="3320619" y="1215494"/>
                  </a:lnTo>
                  <a:lnTo>
                    <a:pt x="3307000" y="1259358"/>
                  </a:lnTo>
                  <a:lnTo>
                    <a:pt x="3285452" y="1299052"/>
                  </a:lnTo>
                  <a:lnTo>
                    <a:pt x="3256914" y="1333636"/>
                  </a:lnTo>
                  <a:lnTo>
                    <a:pt x="3222329" y="1362170"/>
                  </a:lnTo>
                  <a:lnTo>
                    <a:pt x="3182635" y="1383716"/>
                  </a:lnTo>
                  <a:lnTo>
                    <a:pt x="3138775" y="1397332"/>
                  </a:lnTo>
                  <a:lnTo>
                    <a:pt x="3091688" y="1402080"/>
                  </a:lnTo>
                  <a:lnTo>
                    <a:pt x="233679" y="1402080"/>
                  </a:lnTo>
                  <a:lnTo>
                    <a:pt x="186592" y="1397332"/>
                  </a:lnTo>
                  <a:lnTo>
                    <a:pt x="142732" y="1383716"/>
                  </a:lnTo>
                  <a:lnTo>
                    <a:pt x="103038" y="1362170"/>
                  </a:lnTo>
                  <a:lnTo>
                    <a:pt x="68453" y="1333636"/>
                  </a:lnTo>
                  <a:lnTo>
                    <a:pt x="39915" y="1299052"/>
                  </a:lnTo>
                  <a:lnTo>
                    <a:pt x="18367" y="1259358"/>
                  </a:lnTo>
                  <a:lnTo>
                    <a:pt x="4748" y="1215494"/>
                  </a:lnTo>
                  <a:lnTo>
                    <a:pt x="0" y="1168400"/>
                  </a:lnTo>
                  <a:lnTo>
                    <a:pt x="0" y="233680"/>
                  </a:lnTo>
                  <a:close/>
                </a:path>
              </a:pathLst>
            </a:custGeom>
            <a:ln w="25907">
              <a:solidFill>
                <a:srgbClr val="FFFFFF"/>
              </a:solidFill>
            </a:ln>
          </p:spPr>
          <p:txBody>
            <a:bodyPr wrap="square" lIns="0" tIns="0" rIns="0" bIns="0" rtlCol="0"/>
            <a:lstStyle/>
            <a:p>
              <a:endParaRPr sz="1350"/>
            </a:p>
          </p:txBody>
        </p:sp>
      </p:grpSp>
      <p:sp>
        <p:nvSpPr>
          <p:cNvPr id="41" name="object 26">
            <a:extLst>
              <a:ext uri="{FF2B5EF4-FFF2-40B4-BE49-F238E27FC236}">
                <a16:creationId xmlns:a16="http://schemas.microsoft.com/office/drawing/2014/main" id="{6BECDABA-60CE-4C64-8CA8-0829E0DBA04A}"/>
              </a:ext>
            </a:extLst>
          </p:cNvPr>
          <p:cNvSpPr txBox="1"/>
          <p:nvPr/>
        </p:nvSpPr>
        <p:spPr>
          <a:xfrm>
            <a:off x="2252589" y="5375923"/>
            <a:ext cx="2576031" cy="337432"/>
          </a:xfrm>
          <a:prstGeom prst="rect">
            <a:avLst/>
          </a:prstGeom>
        </p:spPr>
        <p:txBody>
          <a:bodyPr vert="horz" wrap="square" lIns="0" tIns="54769" rIns="0" bIns="0" rtlCol="0">
            <a:spAutoFit/>
          </a:bodyPr>
          <a:lstStyle/>
          <a:p>
            <a:pPr marL="329088" marR="3810" indent="-320040" algn="ctr">
              <a:lnSpc>
                <a:spcPts val="2175"/>
              </a:lnSpc>
              <a:spcBef>
                <a:spcPts val="431"/>
              </a:spcBef>
            </a:pPr>
            <a:r>
              <a:rPr sz="2100" b="1" spc="-4" dirty="0">
                <a:solidFill>
                  <a:srgbClr val="FFFFFF"/>
                </a:solidFill>
                <a:latin typeface="Arial"/>
                <a:cs typeface="Arial"/>
              </a:rPr>
              <a:t>П</a:t>
            </a:r>
            <a:r>
              <a:rPr sz="2100" b="1" spc="-15" dirty="0">
                <a:solidFill>
                  <a:srgbClr val="FFFFFF"/>
                </a:solidFill>
                <a:latin typeface="Arial"/>
                <a:cs typeface="Arial"/>
              </a:rPr>
              <a:t>р</a:t>
            </a:r>
            <a:r>
              <a:rPr sz="2100" b="1" spc="-4" dirty="0">
                <a:solidFill>
                  <a:srgbClr val="FFFFFF"/>
                </a:solidFill>
                <a:latin typeface="Arial"/>
                <a:cs typeface="Arial"/>
              </a:rPr>
              <a:t>офіл</a:t>
            </a:r>
            <a:r>
              <a:rPr sz="2100" b="1" spc="-15" dirty="0">
                <a:solidFill>
                  <a:srgbClr val="FFFFFF"/>
                </a:solidFill>
                <a:latin typeface="Arial"/>
                <a:cs typeface="Arial"/>
              </a:rPr>
              <a:t>ь</a:t>
            </a:r>
            <a:r>
              <a:rPr sz="2100" b="1" spc="-4" dirty="0">
                <a:solidFill>
                  <a:srgbClr val="FFFFFF"/>
                </a:solidFill>
                <a:latin typeface="Arial"/>
                <a:cs typeface="Arial"/>
              </a:rPr>
              <a:t>на  </a:t>
            </a:r>
            <a:r>
              <a:rPr sz="2100" b="1" spc="-23" dirty="0">
                <a:solidFill>
                  <a:srgbClr val="FFFFFF"/>
                </a:solidFill>
                <a:latin typeface="Arial"/>
                <a:cs typeface="Arial"/>
              </a:rPr>
              <a:t>школа</a:t>
            </a:r>
            <a:endParaRPr sz="2100" dirty="0">
              <a:latin typeface="Arial"/>
              <a:cs typeface="Arial"/>
            </a:endParaRPr>
          </a:p>
        </p:txBody>
      </p:sp>
      <p:sp>
        <p:nvSpPr>
          <p:cNvPr id="42" name="object 22">
            <a:extLst>
              <a:ext uri="{FF2B5EF4-FFF2-40B4-BE49-F238E27FC236}">
                <a16:creationId xmlns:a16="http://schemas.microsoft.com/office/drawing/2014/main" id="{1110A054-3E8F-42EE-9AFA-C482E1E9E8B1}"/>
              </a:ext>
            </a:extLst>
          </p:cNvPr>
          <p:cNvSpPr txBox="1"/>
          <p:nvPr/>
        </p:nvSpPr>
        <p:spPr>
          <a:xfrm>
            <a:off x="4819522" y="5291917"/>
            <a:ext cx="4997046" cy="563616"/>
          </a:xfrm>
          <a:prstGeom prst="rect">
            <a:avLst/>
          </a:prstGeom>
        </p:spPr>
        <p:txBody>
          <a:bodyPr vert="horz" wrap="square" lIns="0" tIns="9525" rIns="0" bIns="0" rtlCol="0">
            <a:spAutoFit/>
          </a:bodyPr>
          <a:lstStyle/>
          <a:p>
            <a:pPr marL="180975" indent="-171926">
              <a:spcBef>
                <a:spcPts val="75"/>
              </a:spcBef>
              <a:buFont typeface="Microsoft Sans Serif"/>
              <a:buChar char="•"/>
              <a:tabLst>
                <a:tab pos="181451" algn="l"/>
              </a:tabLst>
            </a:pPr>
            <a:r>
              <a:rPr b="1" spc="-4" dirty="0">
                <a:solidFill>
                  <a:srgbClr val="001F5F"/>
                </a:solidFill>
                <a:latin typeface="Arial"/>
                <a:cs typeface="Arial"/>
              </a:rPr>
              <a:t>Профільно-адаптаційний</a:t>
            </a:r>
            <a:r>
              <a:rPr b="1" spc="-19" dirty="0">
                <a:solidFill>
                  <a:srgbClr val="001F5F"/>
                </a:solidFill>
                <a:latin typeface="Arial"/>
                <a:cs typeface="Arial"/>
              </a:rPr>
              <a:t> </a:t>
            </a:r>
            <a:r>
              <a:rPr b="1" dirty="0">
                <a:solidFill>
                  <a:srgbClr val="001F5F"/>
                </a:solidFill>
                <a:latin typeface="Arial"/>
                <a:cs typeface="Arial"/>
              </a:rPr>
              <a:t>(10</a:t>
            </a:r>
            <a:r>
              <a:rPr b="1" spc="-11" dirty="0">
                <a:solidFill>
                  <a:srgbClr val="001F5F"/>
                </a:solidFill>
                <a:latin typeface="Arial"/>
                <a:cs typeface="Arial"/>
              </a:rPr>
              <a:t> </a:t>
            </a:r>
            <a:r>
              <a:rPr b="1" spc="4" dirty="0">
                <a:solidFill>
                  <a:srgbClr val="001F5F"/>
                </a:solidFill>
                <a:latin typeface="Arial"/>
                <a:cs typeface="Arial"/>
              </a:rPr>
              <a:t>кл.)</a:t>
            </a:r>
            <a:endParaRPr dirty="0">
              <a:latin typeface="Arial"/>
              <a:cs typeface="Arial"/>
            </a:endParaRPr>
          </a:p>
          <a:p>
            <a:pPr marL="180975" indent="-171926">
              <a:spcBef>
                <a:spcPts val="8"/>
              </a:spcBef>
              <a:buFont typeface="Microsoft Sans Serif"/>
              <a:buChar char="•"/>
              <a:tabLst>
                <a:tab pos="181451" algn="l"/>
              </a:tabLst>
            </a:pPr>
            <a:r>
              <a:rPr b="1" spc="-4" dirty="0">
                <a:solidFill>
                  <a:srgbClr val="001F5F"/>
                </a:solidFill>
                <a:latin typeface="Arial"/>
                <a:cs typeface="Arial"/>
              </a:rPr>
              <a:t>Профільний</a:t>
            </a:r>
            <a:r>
              <a:rPr b="1" spc="-11" dirty="0">
                <a:solidFill>
                  <a:srgbClr val="001F5F"/>
                </a:solidFill>
                <a:latin typeface="Arial"/>
                <a:cs typeface="Arial"/>
              </a:rPr>
              <a:t> </a:t>
            </a:r>
            <a:r>
              <a:rPr b="1" spc="-19" dirty="0">
                <a:solidFill>
                  <a:srgbClr val="001F5F"/>
                </a:solidFill>
                <a:latin typeface="Arial"/>
                <a:cs typeface="Arial"/>
              </a:rPr>
              <a:t>(11-12</a:t>
            </a:r>
            <a:r>
              <a:rPr b="1" spc="-11" dirty="0">
                <a:solidFill>
                  <a:srgbClr val="001F5F"/>
                </a:solidFill>
                <a:latin typeface="Arial"/>
                <a:cs typeface="Arial"/>
              </a:rPr>
              <a:t> </a:t>
            </a:r>
            <a:r>
              <a:rPr b="1" spc="4" dirty="0">
                <a:solidFill>
                  <a:srgbClr val="001F5F"/>
                </a:solidFill>
                <a:latin typeface="Arial"/>
                <a:cs typeface="Arial"/>
              </a:rPr>
              <a:t>кл.)</a:t>
            </a:r>
            <a:endParaRPr dirty="0">
              <a:latin typeface="Arial"/>
              <a:cs typeface="Arial"/>
            </a:endParaRPr>
          </a:p>
        </p:txBody>
      </p:sp>
      <p:sp>
        <p:nvSpPr>
          <p:cNvPr id="43" name="object 9">
            <a:extLst>
              <a:ext uri="{FF2B5EF4-FFF2-40B4-BE49-F238E27FC236}">
                <a16:creationId xmlns:a16="http://schemas.microsoft.com/office/drawing/2014/main" id="{C46138B6-94B4-4140-B631-C5852F3CA1DF}"/>
              </a:ext>
            </a:extLst>
          </p:cNvPr>
          <p:cNvSpPr txBox="1"/>
          <p:nvPr/>
        </p:nvSpPr>
        <p:spPr>
          <a:xfrm>
            <a:off x="4418" y="2557719"/>
            <a:ext cx="2178994" cy="3249287"/>
          </a:xfrm>
          <a:prstGeom prst="rect">
            <a:avLst/>
          </a:prstGeom>
          <a:ln w="9144">
            <a:solidFill>
              <a:srgbClr val="3E6DC3"/>
            </a:solidFill>
          </a:ln>
        </p:spPr>
        <p:txBody>
          <a:bodyPr vert="horz" wrap="square" lIns="0" tIns="80963" rIns="0" bIns="0" rtlCol="0">
            <a:spAutoFit/>
          </a:bodyPr>
          <a:lstStyle/>
          <a:p>
            <a:pPr marL="85725" algn="ctr">
              <a:lnSpc>
                <a:spcPts val="2396"/>
              </a:lnSpc>
              <a:spcBef>
                <a:spcPts val="638"/>
              </a:spcBef>
            </a:pPr>
            <a:r>
              <a:rPr sz="2000" b="1" spc="-4" dirty="0">
                <a:solidFill>
                  <a:srgbClr val="C00000"/>
                </a:solidFill>
                <a:latin typeface="Times New Roman" panose="02020603050405020304" pitchFamily="18" charset="0"/>
                <a:cs typeface="Times New Roman" panose="02020603050405020304" pitchFamily="18" charset="0"/>
              </a:rPr>
              <a:t>Етапи</a:t>
            </a:r>
            <a:endParaRPr sz="2000" dirty="0">
              <a:latin typeface="Times New Roman" panose="02020603050405020304" pitchFamily="18" charset="0"/>
              <a:cs typeface="Times New Roman" panose="02020603050405020304" pitchFamily="18" charset="0"/>
            </a:endParaRPr>
          </a:p>
          <a:p>
            <a:pPr marL="85725" algn="ctr">
              <a:lnSpc>
                <a:spcPts val="2396"/>
              </a:lnSpc>
            </a:pPr>
            <a:r>
              <a:rPr lang="ru-RU" sz="2000" b="1" spc="-4" dirty="0">
                <a:solidFill>
                  <a:srgbClr val="C00000"/>
                </a:solidFill>
                <a:latin typeface="Times New Roman" panose="02020603050405020304" pitchFamily="18" charset="0"/>
                <a:cs typeface="Times New Roman" panose="02020603050405020304" pitchFamily="18" charset="0"/>
              </a:rPr>
              <a:t>в</a:t>
            </a:r>
            <a:r>
              <a:rPr sz="2000" b="1" spc="-4" dirty="0" err="1">
                <a:solidFill>
                  <a:srgbClr val="C00000"/>
                </a:solidFill>
                <a:latin typeface="Times New Roman" panose="02020603050405020304" pitchFamily="18" charset="0"/>
                <a:cs typeface="Times New Roman" panose="02020603050405020304" pitchFamily="18" charset="0"/>
              </a:rPr>
              <a:t>провадження</a:t>
            </a:r>
            <a:endParaRPr lang="uk-UA" sz="2000" b="1" spc="-4" dirty="0">
              <a:solidFill>
                <a:srgbClr val="C00000"/>
              </a:solidFill>
              <a:latin typeface="Times New Roman" panose="02020603050405020304" pitchFamily="18" charset="0"/>
              <a:cs typeface="Times New Roman" panose="02020603050405020304" pitchFamily="18" charset="0"/>
            </a:endParaRPr>
          </a:p>
          <a:p>
            <a:pPr marL="85725" algn="ctr">
              <a:lnSpc>
                <a:spcPts val="2396"/>
              </a:lnSpc>
            </a:pPr>
            <a:endParaRPr sz="2100" dirty="0">
              <a:latin typeface="Calibri"/>
              <a:cs typeface="Calibri"/>
            </a:endParaRPr>
          </a:p>
          <a:p>
            <a:pPr marL="154781" marR="96679" algn="just">
              <a:spcBef>
                <a:spcPts val="98"/>
              </a:spcBef>
            </a:pPr>
            <a:r>
              <a:rPr sz="2000" b="1" spc="-4" dirty="0">
                <a:latin typeface="Times New Roman" panose="02020603050405020304" pitchFamily="18" charset="0"/>
                <a:cs typeface="Times New Roman" panose="02020603050405020304" pitchFamily="18" charset="0"/>
              </a:rPr>
              <a:t>I</a:t>
            </a:r>
            <a:r>
              <a:rPr sz="2000" b="1" spc="26"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етап</a:t>
            </a:r>
            <a:r>
              <a:rPr sz="2000" b="1" spc="34"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a:t>
            </a:r>
            <a:r>
              <a:rPr sz="2000" b="1" spc="19"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2018</a:t>
            </a:r>
            <a:r>
              <a:rPr sz="2000" b="1" spc="49"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р.</a:t>
            </a:r>
            <a:endParaRPr lang="uk-UA" sz="2000" b="1" spc="-4" dirty="0">
              <a:latin typeface="Times New Roman" panose="02020603050405020304" pitchFamily="18" charset="0"/>
              <a:cs typeface="Times New Roman" panose="02020603050405020304" pitchFamily="18" charset="0"/>
            </a:endParaRPr>
          </a:p>
          <a:p>
            <a:pPr marL="154781" marR="96679" algn="just">
              <a:spcBef>
                <a:spcPts val="98"/>
              </a:spcBef>
            </a:pPr>
            <a:endParaRPr lang="uk-UA" sz="2000" b="1" spc="-4" dirty="0">
              <a:latin typeface="Times New Roman" panose="02020603050405020304" pitchFamily="18" charset="0"/>
              <a:cs typeface="Times New Roman" panose="02020603050405020304" pitchFamily="18" charset="0"/>
            </a:endParaRPr>
          </a:p>
          <a:p>
            <a:pPr marL="154781" marR="96679" algn="just">
              <a:spcBef>
                <a:spcPts val="98"/>
              </a:spcBef>
            </a:pPr>
            <a:endParaRPr lang="uk-UA" sz="2000" b="1" spc="-4" dirty="0">
              <a:latin typeface="Times New Roman" panose="02020603050405020304" pitchFamily="18" charset="0"/>
              <a:cs typeface="Times New Roman" panose="02020603050405020304" pitchFamily="18" charset="0"/>
            </a:endParaRPr>
          </a:p>
          <a:p>
            <a:pPr marL="154781" marR="96679" algn="just">
              <a:spcBef>
                <a:spcPts val="98"/>
              </a:spcBef>
            </a:pPr>
            <a:r>
              <a:rPr sz="2000" b="1" spc="-4" dirty="0">
                <a:latin typeface="Times New Roman" panose="02020603050405020304" pitchFamily="18" charset="0"/>
                <a:cs typeface="Times New Roman" panose="02020603050405020304" pitchFamily="18" charset="0"/>
              </a:rPr>
              <a:t>II </a:t>
            </a:r>
            <a:r>
              <a:rPr sz="2000" b="1" spc="-8" dirty="0">
                <a:latin typeface="Times New Roman" panose="02020603050405020304" pitchFamily="18" charset="0"/>
                <a:cs typeface="Times New Roman" panose="02020603050405020304" pitchFamily="18" charset="0"/>
              </a:rPr>
              <a:t>етап </a:t>
            </a:r>
            <a:r>
              <a:rPr sz="2000" b="1" spc="-4" dirty="0">
                <a:latin typeface="Times New Roman" panose="02020603050405020304" pitchFamily="18" charset="0"/>
                <a:cs typeface="Times New Roman" panose="02020603050405020304" pitchFamily="18" charset="0"/>
              </a:rPr>
              <a:t>– 2022 р</a:t>
            </a:r>
            <a:r>
              <a:rPr lang="uk-UA" sz="2000" b="1" spc="-4" dirty="0">
                <a:latin typeface="Times New Roman" panose="02020603050405020304" pitchFamily="18" charset="0"/>
                <a:cs typeface="Times New Roman" panose="02020603050405020304" pitchFamily="18" charset="0"/>
              </a:rPr>
              <a:t>.</a:t>
            </a:r>
          </a:p>
          <a:p>
            <a:pPr marL="154781" marR="96679" algn="just">
              <a:spcBef>
                <a:spcPts val="98"/>
              </a:spcBef>
            </a:pPr>
            <a:endParaRPr lang="uk-UA" sz="2000" b="1" spc="-4" dirty="0">
              <a:latin typeface="Times New Roman" panose="02020603050405020304" pitchFamily="18" charset="0"/>
              <a:cs typeface="Times New Roman" panose="02020603050405020304" pitchFamily="18" charset="0"/>
            </a:endParaRPr>
          </a:p>
          <a:p>
            <a:pPr marL="154781" marR="96679" algn="just">
              <a:spcBef>
                <a:spcPts val="98"/>
              </a:spcBef>
            </a:pPr>
            <a:endParaRPr lang="uk-UA" sz="2000" b="1" spc="-4" dirty="0">
              <a:latin typeface="Times New Roman" panose="02020603050405020304" pitchFamily="18" charset="0"/>
              <a:cs typeface="Times New Roman" panose="02020603050405020304" pitchFamily="18" charset="0"/>
            </a:endParaRPr>
          </a:p>
          <a:p>
            <a:pPr marL="154781" marR="96679" algn="just">
              <a:spcBef>
                <a:spcPts val="98"/>
              </a:spcBef>
            </a:pPr>
            <a:r>
              <a:rPr lang="ru-RU" sz="2000" b="1" spc="-4" dirty="0">
                <a:latin typeface="Times New Roman" panose="02020603050405020304" pitchFamily="18" charset="0"/>
                <a:cs typeface="Times New Roman" panose="02020603050405020304" pitchFamily="18" charset="0"/>
              </a:rPr>
              <a:t>І</a:t>
            </a:r>
            <a:r>
              <a:rPr sz="2000" b="1" spc="-4" dirty="0">
                <a:latin typeface="Times New Roman" panose="02020603050405020304" pitchFamily="18" charset="0"/>
                <a:cs typeface="Times New Roman" panose="02020603050405020304" pitchFamily="18" charset="0"/>
              </a:rPr>
              <a:t>II</a:t>
            </a:r>
            <a:r>
              <a:rPr sz="2000" b="1" spc="8" dirty="0">
                <a:latin typeface="Times New Roman" panose="02020603050405020304" pitchFamily="18" charset="0"/>
                <a:cs typeface="Times New Roman" panose="02020603050405020304" pitchFamily="18" charset="0"/>
              </a:rPr>
              <a:t> </a:t>
            </a:r>
            <a:r>
              <a:rPr sz="2000" b="1" spc="-8" dirty="0">
                <a:latin typeface="Times New Roman" panose="02020603050405020304" pitchFamily="18" charset="0"/>
                <a:cs typeface="Times New Roman" panose="02020603050405020304" pitchFamily="18" charset="0"/>
              </a:rPr>
              <a:t>етап</a:t>
            </a:r>
            <a:r>
              <a:rPr sz="2000" b="1" spc="8"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a:t>
            </a:r>
            <a:r>
              <a:rPr sz="2000" b="1" spc="-11"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2027</a:t>
            </a:r>
            <a:r>
              <a:rPr sz="2000" b="1" spc="30" dirty="0">
                <a:latin typeface="Times New Roman" panose="02020603050405020304" pitchFamily="18" charset="0"/>
                <a:cs typeface="Times New Roman" panose="02020603050405020304" pitchFamily="18" charset="0"/>
              </a:rPr>
              <a:t> </a:t>
            </a:r>
            <a:r>
              <a:rPr sz="2000" b="1" spc="-4" dirty="0">
                <a:latin typeface="Times New Roman" panose="02020603050405020304" pitchFamily="18" charset="0"/>
                <a:cs typeface="Times New Roman" panose="02020603050405020304" pitchFamily="18" charset="0"/>
              </a:rPr>
              <a:t>р.</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26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A2F7BB78-D97F-4658-8583-0626759CC373}"/>
              </a:ext>
            </a:extLst>
          </p:cNvPr>
          <p:cNvSpPr txBox="1">
            <a:spLocks noGrp="1"/>
          </p:cNvSpPr>
          <p:nvPr>
            <p:ph type="title"/>
          </p:nvPr>
        </p:nvSpPr>
        <p:spPr>
          <a:xfrm>
            <a:off x="0" y="0"/>
            <a:ext cx="9144000" cy="817531"/>
          </a:xfrm>
          <a:prstGeom prst="rect">
            <a:avLst/>
          </a:prstGeom>
        </p:spPr>
        <p:txBody>
          <a:bodyPr spcFirstLastPara="1" vert="horz" wrap="square" lIns="0" tIns="9525" rIns="0" bIns="0" rtlCol="0" anchor="ctr" anchorCtr="0">
            <a:spAutoFit/>
          </a:bodyPr>
          <a:lstStyle/>
          <a:p>
            <a:pPr algn="ctr">
              <a:lnSpc>
                <a:spcPts val="3079"/>
              </a:lnSpc>
              <a:spcBef>
                <a:spcPts val="75"/>
              </a:spcBef>
            </a:pPr>
            <a:r>
              <a:rPr sz="3200" dirty="0">
                <a:solidFill>
                  <a:srgbClr val="0070C0"/>
                </a:solidFill>
                <a:latin typeface="Times New Roman" panose="02020603050405020304" pitchFamily="18" charset="0"/>
                <a:cs typeface="Times New Roman" panose="02020603050405020304" pitchFamily="18" charset="0"/>
              </a:rPr>
              <a:t>Державні</a:t>
            </a:r>
            <a:r>
              <a:rPr sz="3200" spc="-15" dirty="0">
                <a:solidFill>
                  <a:srgbClr val="0070C0"/>
                </a:solidFill>
                <a:latin typeface="Times New Roman" panose="02020603050405020304" pitchFamily="18" charset="0"/>
                <a:cs typeface="Times New Roman" panose="02020603050405020304" pitchFamily="18" charset="0"/>
              </a:rPr>
              <a:t> </a:t>
            </a:r>
            <a:r>
              <a:rPr sz="3200" dirty="0">
                <a:solidFill>
                  <a:srgbClr val="0070C0"/>
                </a:solidFill>
                <a:latin typeface="Times New Roman" panose="02020603050405020304" pitchFamily="18" charset="0"/>
                <a:cs typeface="Times New Roman" panose="02020603050405020304" pitchFamily="18" charset="0"/>
              </a:rPr>
              <a:t>стандарти</a:t>
            </a:r>
            <a:r>
              <a:rPr sz="3200" spc="-26" dirty="0">
                <a:solidFill>
                  <a:srgbClr val="0070C0"/>
                </a:solidFill>
                <a:latin typeface="Times New Roman" panose="02020603050405020304" pitchFamily="18" charset="0"/>
                <a:cs typeface="Times New Roman" panose="02020603050405020304" pitchFamily="18" charset="0"/>
              </a:rPr>
              <a:t> </a:t>
            </a:r>
            <a:r>
              <a:rPr sz="3200" spc="-4" dirty="0">
                <a:solidFill>
                  <a:srgbClr val="0070C0"/>
                </a:solidFill>
                <a:latin typeface="Times New Roman" panose="02020603050405020304" pitchFamily="18" charset="0"/>
                <a:cs typeface="Times New Roman" panose="02020603050405020304" pitchFamily="18" charset="0"/>
              </a:rPr>
              <a:t>повної</a:t>
            </a:r>
            <a:r>
              <a:rPr sz="3200" spc="-15" dirty="0">
                <a:solidFill>
                  <a:srgbClr val="0070C0"/>
                </a:solidFill>
                <a:latin typeface="Times New Roman" panose="02020603050405020304" pitchFamily="18" charset="0"/>
                <a:cs typeface="Times New Roman" panose="02020603050405020304" pitchFamily="18" charset="0"/>
              </a:rPr>
              <a:t> </a:t>
            </a:r>
            <a:r>
              <a:rPr sz="3200" dirty="0">
                <a:solidFill>
                  <a:srgbClr val="0070C0"/>
                </a:solidFill>
                <a:latin typeface="Times New Roman" panose="02020603050405020304" pitchFamily="18" charset="0"/>
                <a:cs typeface="Times New Roman" panose="02020603050405020304" pitchFamily="18" charset="0"/>
              </a:rPr>
              <a:t>загальної</a:t>
            </a:r>
          </a:p>
          <a:p>
            <a:pPr algn="ctr">
              <a:lnSpc>
                <a:spcPts val="3079"/>
              </a:lnSpc>
            </a:pPr>
            <a:r>
              <a:rPr sz="3200" dirty="0">
                <a:solidFill>
                  <a:srgbClr val="0070C0"/>
                </a:solidFill>
                <a:latin typeface="Times New Roman" panose="02020603050405020304" pitchFamily="18" charset="0"/>
                <a:cs typeface="Times New Roman" panose="02020603050405020304" pitchFamily="18" charset="0"/>
              </a:rPr>
              <a:t>середньої</a:t>
            </a:r>
            <a:r>
              <a:rPr sz="3200" spc="4" dirty="0">
                <a:solidFill>
                  <a:srgbClr val="0070C0"/>
                </a:solidFill>
                <a:latin typeface="Times New Roman" panose="02020603050405020304" pitchFamily="18" charset="0"/>
                <a:cs typeface="Times New Roman" panose="02020603050405020304" pitchFamily="18" charset="0"/>
              </a:rPr>
              <a:t> </a:t>
            </a:r>
            <a:r>
              <a:rPr sz="3200" dirty="0">
                <a:solidFill>
                  <a:srgbClr val="0070C0"/>
                </a:solidFill>
                <a:latin typeface="Times New Roman" panose="02020603050405020304" pitchFamily="18" charset="0"/>
                <a:cs typeface="Times New Roman" panose="02020603050405020304" pitchFamily="18" charset="0"/>
              </a:rPr>
              <a:t>освіти</a:t>
            </a:r>
            <a:r>
              <a:rPr sz="3200" spc="-11" dirty="0">
                <a:solidFill>
                  <a:srgbClr val="0070C0"/>
                </a:solidFill>
                <a:latin typeface="Times New Roman" panose="02020603050405020304" pitchFamily="18" charset="0"/>
                <a:cs typeface="Times New Roman" panose="02020603050405020304" pitchFamily="18" charset="0"/>
              </a:rPr>
              <a:t> </a:t>
            </a:r>
            <a:r>
              <a:rPr sz="2400" spc="-4" dirty="0">
                <a:solidFill>
                  <a:srgbClr val="0070C0"/>
                </a:solidFill>
                <a:latin typeface="Times New Roman" panose="02020603050405020304" pitchFamily="18" charset="0"/>
                <a:cs typeface="Times New Roman" panose="02020603050405020304" pitchFamily="18" charset="0"/>
              </a:rPr>
              <a:t>(відповідно</a:t>
            </a:r>
            <a:r>
              <a:rPr sz="2400" spc="4" dirty="0">
                <a:solidFill>
                  <a:srgbClr val="0070C0"/>
                </a:solidFill>
                <a:latin typeface="Times New Roman" panose="02020603050405020304" pitchFamily="18" charset="0"/>
                <a:cs typeface="Times New Roman" panose="02020603050405020304" pitchFamily="18" charset="0"/>
              </a:rPr>
              <a:t> </a:t>
            </a:r>
            <a:r>
              <a:rPr sz="2400" spc="-4" dirty="0">
                <a:solidFill>
                  <a:srgbClr val="0070C0"/>
                </a:solidFill>
                <a:latin typeface="Times New Roman" panose="02020603050405020304" pitchFamily="18" charset="0"/>
                <a:cs typeface="Times New Roman" panose="02020603050405020304" pitchFamily="18" charset="0"/>
              </a:rPr>
              <a:t>до</a:t>
            </a:r>
            <a:r>
              <a:rPr sz="2400" spc="-11" dirty="0">
                <a:solidFill>
                  <a:srgbClr val="0070C0"/>
                </a:solidFill>
                <a:latin typeface="Times New Roman" panose="02020603050405020304" pitchFamily="18" charset="0"/>
                <a:cs typeface="Times New Roman" panose="02020603050405020304" pitchFamily="18" charset="0"/>
              </a:rPr>
              <a:t> </a:t>
            </a:r>
            <a:r>
              <a:rPr sz="2400" spc="-8" dirty="0">
                <a:solidFill>
                  <a:srgbClr val="0070C0"/>
                </a:solidFill>
                <a:latin typeface="Times New Roman" panose="02020603050405020304" pitchFamily="18" charset="0"/>
                <a:cs typeface="Times New Roman" panose="02020603050405020304" pitchFamily="18" charset="0"/>
              </a:rPr>
              <a:t>Концепції</a:t>
            </a:r>
            <a:r>
              <a:rPr sz="2400" dirty="0">
                <a:solidFill>
                  <a:srgbClr val="0070C0"/>
                </a:solidFill>
                <a:latin typeface="Times New Roman" panose="02020603050405020304" pitchFamily="18" charset="0"/>
                <a:cs typeface="Times New Roman" panose="02020603050405020304" pitchFamily="18" charset="0"/>
              </a:rPr>
              <a:t> </a:t>
            </a:r>
            <a:r>
              <a:rPr sz="2400" spc="-4" dirty="0">
                <a:solidFill>
                  <a:srgbClr val="0070C0"/>
                </a:solidFill>
                <a:latin typeface="Times New Roman" panose="02020603050405020304" pitchFamily="18" charset="0"/>
                <a:cs typeface="Times New Roman" panose="02020603050405020304" pitchFamily="18" charset="0"/>
              </a:rPr>
              <a:t>НУШ)</a:t>
            </a:r>
            <a:endParaRPr sz="2400" dirty="0">
              <a:solidFill>
                <a:srgbClr val="0070C0"/>
              </a:solidFill>
              <a:latin typeface="Times New Roman" panose="02020603050405020304" pitchFamily="18" charset="0"/>
              <a:cs typeface="Times New Roman" panose="02020603050405020304" pitchFamily="18" charset="0"/>
            </a:endParaRPr>
          </a:p>
        </p:txBody>
      </p:sp>
      <p:sp>
        <p:nvSpPr>
          <p:cNvPr id="13" name="object 3">
            <a:extLst>
              <a:ext uri="{FF2B5EF4-FFF2-40B4-BE49-F238E27FC236}">
                <a16:creationId xmlns:a16="http://schemas.microsoft.com/office/drawing/2014/main" id="{31F6E6E4-5229-423D-B58F-EA9646409F8F}"/>
              </a:ext>
            </a:extLst>
          </p:cNvPr>
          <p:cNvSpPr txBox="1"/>
          <p:nvPr/>
        </p:nvSpPr>
        <p:spPr>
          <a:xfrm>
            <a:off x="89756" y="800561"/>
            <a:ext cx="8964488" cy="1283524"/>
          </a:xfrm>
          <a:prstGeom prst="rect">
            <a:avLst/>
          </a:prstGeom>
        </p:spPr>
        <p:txBody>
          <a:bodyPr vert="horz" wrap="square" lIns="0" tIns="36671" rIns="0" bIns="0" rtlCol="0">
            <a:spAutoFit/>
          </a:bodyPr>
          <a:lstStyle/>
          <a:p>
            <a:pPr marL="9525" marR="3810" algn="just">
              <a:lnSpc>
                <a:spcPct val="90200"/>
              </a:lnSpc>
              <a:spcBef>
                <a:spcPts val="288"/>
              </a:spcBef>
            </a:pPr>
            <a:r>
              <a:rPr b="1" dirty="0">
                <a:solidFill>
                  <a:srgbClr val="001F5F"/>
                </a:solidFill>
                <a:latin typeface="Times New Roman"/>
                <a:cs typeface="Times New Roman"/>
              </a:rPr>
              <a:t>Державні</a:t>
            </a:r>
            <a:r>
              <a:rPr b="1" spc="4" dirty="0">
                <a:solidFill>
                  <a:srgbClr val="001F5F"/>
                </a:solidFill>
                <a:latin typeface="Times New Roman"/>
                <a:cs typeface="Times New Roman"/>
              </a:rPr>
              <a:t> </a:t>
            </a:r>
            <a:r>
              <a:rPr b="1" spc="-4" dirty="0">
                <a:solidFill>
                  <a:srgbClr val="001F5F"/>
                </a:solidFill>
                <a:latin typeface="Times New Roman"/>
                <a:cs typeface="Times New Roman"/>
              </a:rPr>
              <a:t>стандарти</a:t>
            </a:r>
            <a:r>
              <a:rPr b="1" dirty="0">
                <a:solidFill>
                  <a:srgbClr val="001F5F"/>
                </a:solidFill>
                <a:latin typeface="Times New Roman"/>
                <a:cs typeface="Times New Roman"/>
              </a:rPr>
              <a:t> </a:t>
            </a:r>
            <a:r>
              <a:rPr sz="1500" dirty="0">
                <a:solidFill>
                  <a:srgbClr val="001F5F"/>
                </a:solidFill>
                <a:latin typeface="Times New Roman"/>
                <a:cs typeface="Times New Roman"/>
              </a:rPr>
              <a:t>-</a:t>
            </a:r>
            <a:r>
              <a:rPr sz="1500" spc="4" dirty="0">
                <a:solidFill>
                  <a:srgbClr val="001F5F"/>
                </a:solidFill>
                <a:latin typeface="Times New Roman"/>
                <a:cs typeface="Times New Roman"/>
              </a:rPr>
              <a:t> </a:t>
            </a:r>
            <a:r>
              <a:rPr spc="-4" dirty="0">
                <a:latin typeface="Times New Roman"/>
                <a:cs typeface="Times New Roman"/>
              </a:rPr>
              <a:t>документи,</a:t>
            </a:r>
            <a:r>
              <a:rPr dirty="0">
                <a:latin typeface="Times New Roman"/>
                <a:cs typeface="Times New Roman"/>
              </a:rPr>
              <a:t> що</a:t>
            </a:r>
            <a:r>
              <a:rPr spc="4" dirty="0">
                <a:latin typeface="Times New Roman"/>
                <a:cs typeface="Times New Roman"/>
              </a:rPr>
              <a:t> </a:t>
            </a:r>
            <a:r>
              <a:rPr spc="-4" dirty="0">
                <a:latin typeface="Times New Roman"/>
                <a:cs typeface="Times New Roman"/>
              </a:rPr>
              <a:t>визначають</a:t>
            </a:r>
            <a:r>
              <a:rPr dirty="0">
                <a:latin typeface="Times New Roman"/>
                <a:cs typeface="Times New Roman"/>
              </a:rPr>
              <a:t> </a:t>
            </a:r>
            <a:r>
              <a:rPr spc="-4" dirty="0">
                <a:latin typeface="Times New Roman"/>
                <a:cs typeface="Times New Roman"/>
              </a:rPr>
              <a:t>загальні</a:t>
            </a:r>
            <a:r>
              <a:rPr dirty="0">
                <a:latin typeface="Times New Roman"/>
                <a:cs typeface="Times New Roman"/>
              </a:rPr>
              <a:t> </a:t>
            </a:r>
            <a:r>
              <a:rPr spc="-4" dirty="0">
                <a:latin typeface="Times New Roman"/>
                <a:cs typeface="Times New Roman"/>
              </a:rPr>
              <a:t>обсяги</a:t>
            </a:r>
            <a:r>
              <a:rPr dirty="0">
                <a:latin typeface="Times New Roman"/>
                <a:cs typeface="Times New Roman"/>
              </a:rPr>
              <a:t> </a:t>
            </a:r>
            <a:r>
              <a:rPr spc="-4" dirty="0">
                <a:latin typeface="Times New Roman"/>
                <a:cs typeface="Times New Roman"/>
              </a:rPr>
              <a:t>навчального </a:t>
            </a:r>
            <a:r>
              <a:rPr dirty="0">
                <a:latin typeface="Times New Roman"/>
                <a:cs typeface="Times New Roman"/>
              </a:rPr>
              <a:t> </a:t>
            </a:r>
            <a:r>
              <a:rPr spc="-4" dirty="0">
                <a:latin typeface="Times New Roman"/>
                <a:cs typeface="Times New Roman"/>
              </a:rPr>
              <a:t>навантаження</a:t>
            </a:r>
            <a:r>
              <a:rPr dirty="0">
                <a:latin typeface="Times New Roman"/>
                <a:cs typeface="Times New Roman"/>
              </a:rPr>
              <a:t> </a:t>
            </a:r>
            <a:r>
              <a:rPr spc="-4" dirty="0">
                <a:latin typeface="Times New Roman"/>
                <a:cs typeface="Times New Roman"/>
              </a:rPr>
              <a:t>здобувачів</a:t>
            </a:r>
            <a:r>
              <a:rPr dirty="0">
                <a:latin typeface="Times New Roman"/>
                <a:cs typeface="Times New Roman"/>
              </a:rPr>
              <a:t> початкової,</a:t>
            </a:r>
            <a:r>
              <a:rPr spc="4" dirty="0">
                <a:latin typeface="Times New Roman"/>
                <a:cs typeface="Times New Roman"/>
              </a:rPr>
              <a:t> </a:t>
            </a:r>
            <a:r>
              <a:rPr spc="-4" dirty="0">
                <a:latin typeface="Times New Roman"/>
                <a:cs typeface="Times New Roman"/>
              </a:rPr>
              <a:t>базової</a:t>
            </a:r>
            <a:r>
              <a:rPr dirty="0">
                <a:latin typeface="Times New Roman"/>
                <a:cs typeface="Times New Roman"/>
              </a:rPr>
              <a:t> середньої,</a:t>
            </a:r>
            <a:r>
              <a:rPr spc="4" dirty="0">
                <a:latin typeface="Times New Roman"/>
                <a:cs typeface="Times New Roman"/>
              </a:rPr>
              <a:t> </a:t>
            </a:r>
            <a:r>
              <a:rPr spc="-4" dirty="0">
                <a:latin typeface="Times New Roman"/>
                <a:cs typeface="Times New Roman"/>
              </a:rPr>
              <a:t>профільної</a:t>
            </a:r>
            <a:r>
              <a:rPr dirty="0">
                <a:latin typeface="Times New Roman"/>
                <a:cs typeface="Times New Roman"/>
              </a:rPr>
              <a:t> </a:t>
            </a:r>
            <a:r>
              <a:rPr spc="-4" dirty="0">
                <a:latin typeface="Times New Roman"/>
                <a:cs typeface="Times New Roman"/>
              </a:rPr>
              <a:t>середньої</a:t>
            </a:r>
            <a:r>
              <a:rPr dirty="0">
                <a:latin typeface="Times New Roman"/>
                <a:cs typeface="Times New Roman"/>
              </a:rPr>
              <a:t> освіти, </a:t>
            </a:r>
            <a:r>
              <a:rPr spc="4" dirty="0">
                <a:latin typeface="Times New Roman"/>
                <a:cs typeface="Times New Roman"/>
              </a:rPr>
              <a:t> </a:t>
            </a:r>
            <a:r>
              <a:rPr spc="-4" dirty="0">
                <a:latin typeface="Times New Roman"/>
                <a:cs typeface="Times New Roman"/>
              </a:rPr>
              <a:t>вимоги</a:t>
            </a:r>
            <a:r>
              <a:rPr dirty="0">
                <a:latin typeface="Times New Roman"/>
                <a:cs typeface="Times New Roman"/>
              </a:rPr>
              <a:t> до</a:t>
            </a:r>
            <a:r>
              <a:rPr spc="4" dirty="0">
                <a:latin typeface="Times New Roman"/>
                <a:cs typeface="Times New Roman"/>
              </a:rPr>
              <a:t> </a:t>
            </a:r>
            <a:r>
              <a:rPr spc="-4" dirty="0">
                <a:latin typeface="Times New Roman"/>
                <a:cs typeface="Times New Roman"/>
              </a:rPr>
              <a:t>їх</a:t>
            </a:r>
            <a:r>
              <a:rPr dirty="0">
                <a:latin typeface="Times New Roman"/>
                <a:cs typeface="Times New Roman"/>
              </a:rPr>
              <a:t> компетентностей</a:t>
            </a:r>
            <a:r>
              <a:rPr spc="4" dirty="0">
                <a:latin typeface="Times New Roman"/>
                <a:cs typeface="Times New Roman"/>
              </a:rPr>
              <a:t> </a:t>
            </a:r>
            <a:r>
              <a:rPr dirty="0">
                <a:latin typeface="Times New Roman"/>
                <a:cs typeface="Times New Roman"/>
              </a:rPr>
              <a:t>і</a:t>
            </a:r>
            <a:r>
              <a:rPr spc="4" dirty="0">
                <a:latin typeface="Times New Roman"/>
                <a:cs typeface="Times New Roman"/>
              </a:rPr>
              <a:t> </a:t>
            </a:r>
            <a:r>
              <a:rPr spc="-8" dirty="0">
                <a:latin typeface="Times New Roman"/>
                <a:cs typeface="Times New Roman"/>
              </a:rPr>
              <a:t>до</a:t>
            </a:r>
            <a:r>
              <a:rPr spc="-4" dirty="0">
                <a:latin typeface="Times New Roman"/>
                <a:cs typeface="Times New Roman"/>
              </a:rPr>
              <a:t> згрупованих</a:t>
            </a:r>
            <a:r>
              <a:rPr dirty="0">
                <a:latin typeface="Times New Roman"/>
                <a:cs typeface="Times New Roman"/>
              </a:rPr>
              <a:t> за</a:t>
            </a:r>
            <a:r>
              <a:rPr spc="4" dirty="0">
                <a:latin typeface="Times New Roman"/>
                <a:cs typeface="Times New Roman"/>
              </a:rPr>
              <a:t> </a:t>
            </a:r>
            <a:r>
              <a:rPr spc="-4" dirty="0">
                <a:latin typeface="Times New Roman"/>
                <a:cs typeface="Times New Roman"/>
              </a:rPr>
              <a:t>відповідними</a:t>
            </a:r>
            <a:r>
              <a:rPr dirty="0">
                <a:latin typeface="Times New Roman"/>
                <a:cs typeface="Times New Roman"/>
              </a:rPr>
              <a:t> </a:t>
            </a:r>
            <a:r>
              <a:rPr spc="-4" dirty="0">
                <a:latin typeface="Times New Roman"/>
                <a:cs typeface="Times New Roman"/>
              </a:rPr>
              <a:t>освітніми</a:t>
            </a:r>
            <a:r>
              <a:rPr dirty="0">
                <a:latin typeface="Times New Roman"/>
                <a:cs typeface="Times New Roman"/>
              </a:rPr>
              <a:t> </a:t>
            </a:r>
            <a:r>
              <a:rPr spc="-4" dirty="0">
                <a:latin typeface="Times New Roman"/>
                <a:cs typeface="Times New Roman"/>
              </a:rPr>
              <a:t>галузями </a:t>
            </a:r>
            <a:r>
              <a:rPr spc="-363" dirty="0">
                <a:latin typeface="Times New Roman"/>
                <a:cs typeface="Times New Roman"/>
              </a:rPr>
              <a:t> </a:t>
            </a:r>
            <a:r>
              <a:rPr dirty="0">
                <a:latin typeface="Times New Roman"/>
                <a:cs typeface="Times New Roman"/>
              </a:rPr>
              <a:t>обов’язкових</a:t>
            </a:r>
            <a:r>
              <a:rPr spc="4" dirty="0">
                <a:latin typeface="Times New Roman"/>
                <a:cs typeface="Times New Roman"/>
              </a:rPr>
              <a:t> </a:t>
            </a:r>
            <a:r>
              <a:rPr spc="-4" dirty="0">
                <a:latin typeface="Times New Roman"/>
                <a:cs typeface="Times New Roman"/>
              </a:rPr>
              <a:t>результатів</a:t>
            </a:r>
            <a:r>
              <a:rPr dirty="0">
                <a:latin typeface="Times New Roman"/>
                <a:cs typeface="Times New Roman"/>
              </a:rPr>
              <a:t> </a:t>
            </a:r>
            <a:r>
              <a:rPr spc="-4" dirty="0">
                <a:latin typeface="Times New Roman"/>
                <a:cs typeface="Times New Roman"/>
              </a:rPr>
              <a:t>навчання,</a:t>
            </a:r>
            <a:r>
              <a:rPr dirty="0">
                <a:latin typeface="Times New Roman"/>
                <a:cs typeface="Times New Roman"/>
              </a:rPr>
              <a:t> яких</a:t>
            </a:r>
            <a:r>
              <a:rPr spc="4" dirty="0">
                <a:latin typeface="Times New Roman"/>
                <a:cs typeface="Times New Roman"/>
              </a:rPr>
              <a:t> </a:t>
            </a:r>
            <a:r>
              <a:rPr dirty="0">
                <a:latin typeface="Times New Roman"/>
                <a:cs typeface="Times New Roman"/>
              </a:rPr>
              <a:t>вони</a:t>
            </a:r>
            <a:r>
              <a:rPr spc="4" dirty="0">
                <a:latin typeface="Times New Roman"/>
                <a:cs typeface="Times New Roman"/>
              </a:rPr>
              <a:t> </a:t>
            </a:r>
            <a:r>
              <a:rPr dirty="0">
                <a:latin typeface="Times New Roman"/>
                <a:cs typeface="Times New Roman"/>
              </a:rPr>
              <a:t>мають</a:t>
            </a:r>
            <a:r>
              <a:rPr spc="4" dirty="0">
                <a:latin typeface="Times New Roman"/>
                <a:cs typeface="Times New Roman"/>
              </a:rPr>
              <a:t> </a:t>
            </a:r>
            <a:r>
              <a:rPr spc="-4" dirty="0">
                <a:latin typeface="Times New Roman"/>
                <a:cs typeface="Times New Roman"/>
              </a:rPr>
              <a:t>досягти</a:t>
            </a:r>
            <a:r>
              <a:rPr dirty="0">
                <a:latin typeface="Times New Roman"/>
                <a:cs typeface="Times New Roman"/>
              </a:rPr>
              <a:t> на</a:t>
            </a:r>
            <a:r>
              <a:rPr spc="4" dirty="0">
                <a:latin typeface="Times New Roman"/>
                <a:cs typeface="Times New Roman"/>
              </a:rPr>
              <a:t> </a:t>
            </a:r>
            <a:r>
              <a:rPr spc="-4" dirty="0">
                <a:latin typeface="Times New Roman"/>
                <a:cs typeface="Times New Roman"/>
              </a:rPr>
              <a:t>відповідному</a:t>
            </a:r>
            <a:r>
              <a:rPr dirty="0">
                <a:latin typeface="Times New Roman"/>
                <a:cs typeface="Times New Roman"/>
              </a:rPr>
              <a:t> рівні </a:t>
            </a:r>
            <a:r>
              <a:rPr spc="4" dirty="0">
                <a:latin typeface="Times New Roman"/>
                <a:cs typeface="Times New Roman"/>
              </a:rPr>
              <a:t> </a:t>
            </a:r>
            <a:r>
              <a:rPr spc="-4" dirty="0">
                <a:latin typeface="Times New Roman"/>
                <a:cs typeface="Times New Roman"/>
              </a:rPr>
              <a:t>повної </a:t>
            </a:r>
            <a:r>
              <a:rPr dirty="0">
                <a:latin typeface="Times New Roman"/>
                <a:cs typeface="Times New Roman"/>
              </a:rPr>
              <a:t>загальної середньої освіти (Закон України «Про </a:t>
            </a:r>
            <a:r>
              <a:rPr spc="-4" dirty="0">
                <a:latin typeface="Times New Roman"/>
                <a:cs typeface="Times New Roman"/>
              </a:rPr>
              <a:t>повну </a:t>
            </a:r>
            <a:r>
              <a:rPr dirty="0">
                <a:latin typeface="Times New Roman"/>
                <a:cs typeface="Times New Roman"/>
              </a:rPr>
              <a:t>загальну середню </a:t>
            </a:r>
            <a:r>
              <a:rPr spc="-4" dirty="0">
                <a:latin typeface="Times New Roman"/>
                <a:cs typeface="Times New Roman"/>
              </a:rPr>
              <a:t>освіту», </a:t>
            </a:r>
            <a:r>
              <a:rPr dirty="0">
                <a:latin typeface="Times New Roman"/>
                <a:cs typeface="Times New Roman"/>
              </a:rPr>
              <a:t> 2020)</a:t>
            </a:r>
          </a:p>
        </p:txBody>
      </p:sp>
      <p:sp>
        <p:nvSpPr>
          <p:cNvPr id="14" name="object 9">
            <a:extLst>
              <a:ext uri="{FF2B5EF4-FFF2-40B4-BE49-F238E27FC236}">
                <a16:creationId xmlns:a16="http://schemas.microsoft.com/office/drawing/2014/main" id="{35C6DC69-BC67-41D2-A01B-A29FFA6873F6}"/>
              </a:ext>
            </a:extLst>
          </p:cNvPr>
          <p:cNvSpPr txBox="1"/>
          <p:nvPr/>
        </p:nvSpPr>
        <p:spPr>
          <a:xfrm>
            <a:off x="395536" y="2195340"/>
            <a:ext cx="1888331" cy="2279535"/>
          </a:xfrm>
          <a:prstGeom prst="rect">
            <a:avLst/>
          </a:prstGeom>
          <a:solidFill>
            <a:srgbClr val="001F5F"/>
          </a:solidFill>
          <a:ln w="25907">
            <a:solidFill>
              <a:srgbClr val="41709C"/>
            </a:solidFill>
          </a:ln>
        </p:spPr>
        <p:txBody>
          <a:bodyPr vert="horz" wrap="square" lIns="0" tIns="0" rIns="0" bIns="0" rtlCol="0">
            <a:spAutoFit/>
          </a:bodyPr>
          <a:lstStyle/>
          <a:p>
            <a:pPr>
              <a:lnSpc>
                <a:spcPct val="100000"/>
              </a:lnSpc>
            </a:pPr>
            <a:endParaRPr sz="1913" dirty="0">
              <a:latin typeface="Times New Roman"/>
              <a:cs typeface="Times New Roman"/>
            </a:endParaRPr>
          </a:p>
          <a:p>
            <a:pPr marL="172403" marR="168116" indent="-476" algn="ctr"/>
            <a:r>
              <a:rPr sz="1500" spc="-26" dirty="0">
                <a:solidFill>
                  <a:srgbClr val="FFFF00"/>
                </a:solidFill>
                <a:latin typeface="Microsoft Sans Serif"/>
                <a:cs typeface="Microsoft Sans Serif"/>
              </a:rPr>
              <a:t>Державний </a:t>
            </a:r>
            <a:r>
              <a:rPr sz="1500" spc="-23" dirty="0">
                <a:solidFill>
                  <a:srgbClr val="FFFF00"/>
                </a:solidFill>
                <a:latin typeface="Microsoft Sans Serif"/>
                <a:cs typeface="Microsoft Sans Serif"/>
              </a:rPr>
              <a:t> </a:t>
            </a:r>
            <a:r>
              <a:rPr sz="1500" dirty="0">
                <a:solidFill>
                  <a:srgbClr val="FFFF00"/>
                </a:solidFill>
                <a:latin typeface="Microsoft Sans Serif"/>
                <a:cs typeface="Microsoft Sans Serif"/>
              </a:rPr>
              <a:t>стандарт </a:t>
            </a:r>
            <a:r>
              <a:rPr sz="1500" spc="4" dirty="0">
                <a:solidFill>
                  <a:srgbClr val="FFFF00"/>
                </a:solidFill>
                <a:latin typeface="Microsoft Sans Serif"/>
                <a:cs typeface="Microsoft Sans Serif"/>
              </a:rPr>
              <a:t> </a:t>
            </a:r>
            <a:r>
              <a:rPr sz="1500" spc="-11" dirty="0">
                <a:solidFill>
                  <a:srgbClr val="FFFF00"/>
                </a:solidFill>
                <a:latin typeface="Microsoft Sans Serif"/>
                <a:cs typeface="Microsoft Sans Serif"/>
              </a:rPr>
              <a:t>початкової</a:t>
            </a:r>
            <a:r>
              <a:rPr sz="1500" spc="-38" dirty="0">
                <a:solidFill>
                  <a:srgbClr val="FFFF00"/>
                </a:solidFill>
                <a:latin typeface="Microsoft Sans Serif"/>
                <a:cs typeface="Microsoft Sans Serif"/>
              </a:rPr>
              <a:t> </a:t>
            </a:r>
            <a:r>
              <a:rPr sz="1500" spc="-4" dirty="0">
                <a:solidFill>
                  <a:srgbClr val="FFFF00"/>
                </a:solidFill>
                <a:latin typeface="Microsoft Sans Serif"/>
                <a:cs typeface="Microsoft Sans Serif"/>
              </a:rPr>
              <a:t>освіти</a:t>
            </a:r>
            <a:endParaRPr sz="1500" dirty="0">
              <a:latin typeface="Microsoft Sans Serif"/>
              <a:cs typeface="Microsoft Sans Serif"/>
            </a:endParaRPr>
          </a:p>
          <a:p>
            <a:pPr>
              <a:spcBef>
                <a:spcPts val="26"/>
              </a:spcBef>
            </a:pPr>
            <a:endParaRPr sz="1575" dirty="0">
              <a:latin typeface="Microsoft Sans Serif"/>
              <a:cs typeface="Microsoft Sans Serif"/>
            </a:endParaRPr>
          </a:p>
          <a:p>
            <a:pPr marL="149543" marR="142875" algn="ctr"/>
            <a:r>
              <a:rPr sz="1350" spc="-4" dirty="0">
                <a:solidFill>
                  <a:srgbClr val="FFFF00"/>
                </a:solidFill>
                <a:latin typeface="Microsoft Sans Serif"/>
                <a:cs typeface="Microsoft Sans Serif"/>
              </a:rPr>
              <a:t>(Постанова </a:t>
            </a:r>
            <a:r>
              <a:rPr sz="1350" spc="-30" dirty="0">
                <a:solidFill>
                  <a:srgbClr val="FFFF00"/>
                </a:solidFill>
                <a:latin typeface="Microsoft Sans Serif"/>
                <a:cs typeface="Microsoft Sans Serif"/>
              </a:rPr>
              <a:t>Кабміну </a:t>
            </a:r>
            <a:r>
              <a:rPr sz="1350" spc="-349" dirty="0">
                <a:solidFill>
                  <a:srgbClr val="FFFF00"/>
                </a:solidFill>
                <a:latin typeface="Microsoft Sans Serif"/>
                <a:cs typeface="Microsoft Sans Serif"/>
              </a:rPr>
              <a:t> </a:t>
            </a:r>
            <a:r>
              <a:rPr sz="1350" spc="-8" dirty="0">
                <a:solidFill>
                  <a:srgbClr val="FFFF00"/>
                </a:solidFill>
                <a:latin typeface="Microsoft Sans Serif"/>
                <a:cs typeface="Microsoft Sans Serif"/>
              </a:rPr>
              <a:t>від</a:t>
            </a:r>
            <a:r>
              <a:rPr sz="1350" spc="15" dirty="0">
                <a:solidFill>
                  <a:srgbClr val="FFFF00"/>
                </a:solidFill>
                <a:latin typeface="Microsoft Sans Serif"/>
                <a:cs typeface="Microsoft Sans Serif"/>
              </a:rPr>
              <a:t> </a:t>
            </a:r>
            <a:r>
              <a:rPr sz="1350" spc="-4" dirty="0">
                <a:solidFill>
                  <a:srgbClr val="FFFF00"/>
                </a:solidFill>
                <a:latin typeface="Microsoft Sans Serif"/>
                <a:cs typeface="Microsoft Sans Serif"/>
              </a:rPr>
              <a:t>21.02.</a:t>
            </a:r>
            <a:r>
              <a:rPr sz="1350" spc="15" dirty="0">
                <a:solidFill>
                  <a:srgbClr val="FFFF00"/>
                </a:solidFill>
                <a:latin typeface="Microsoft Sans Serif"/>
                <a:cs typeface="Microsoft Sans Serif"/>
              </a:rPr>
              <a:t> </a:t>
            </a:r>
            <a:r>
              <a:rPr sz="1350" spc="-8" dirty="0">
                <a:solidFill>
                  <a:srgbClr val="FFFF00"/>
                </a:solidFill>
                <a:latin typeface="Microsoft Sans Serif"/>
                <a:cs typeface="Microsoft Sans Serif"/>
              </a:rPr>
              <a:t>2018</a:t>
            </a:r>
            <a:endParaRPr sz="1350" dirty="0">
              <a:latin typeface="Microsoft Sans Serif"/>
              <a:cs typeface="Microsoft Sans Serif"/>
            </a:endParaRPr>
          </a:p>
          <a:p>
            <a:pPr algn="ctr">
              <a:lnSpc>
                <a:spcPct val="100000"/>
              </a:lnSpc>
            </a:pPr>
            <a:r>
              <a:rPr sz="1350" spc="98" dirty="0">
                <a:solidFill>
                  <a:srgbClr val="FFFF00"/>
                </a:solidFill>
                <a:latin typeface="Microsoft Sans Serif"/>
                <a:cs typeface="Microsoft Sans Serif"/>
              </a:rPr>
              <a:t>№</a:t>
            </a:r>
            <a:r>
              <a:rPr sz="1350" spc="-26" dirty="0">
                <a:solidFill>
                  <a:srgbClr val="FFFF00"/>
                </a:solidFill>
                <a:latin typeface="Microsoft Sans Serif"/>
                <a:cs typeface="Microsoft Sans Serif"/>
              </a:rPr>
              <a:t> </a:t>
            </a:r>
            <a:r>
              <a:rPr sz="1350" spc="-4" dirty="0">
                <a:solidFill>
                  <a:srgbClr val="FFFF00"/>
                </a:solidFill>
                <a:latin typeface="Microsoft Sans Serif"/>
                <a:cs typeface="Microsoft Sans Serif"/>
              </a:rPr>
              <a:t>87)</a:t>
            </a:r>
            <a:endParaRPr sz="1350" dirty="0">
              <a:latin typeface="Microsoft Sans Serif"/>
              <a:cs typeface="Microsoft Sans Serif"/>
            </a:endParaRPr>
          </a:p>
          <a:p>
            <a:pPr>
              <a:spcBef>
                <a:spcPts val="8"/>
              </a:spcBef>
            </a:pPr>
            <a:endParaRPr sz="1425" dirty="0">
              <a:latin typeface="Microsoft Sans Serif"/>
              <a:cs typeface="Microsoft Sans Serif"/>
            </a:endParaRPr>
          </a:p>
          <a:p>
            <a:pPr algn="ctr">
              <a:lnSpc>
                <a:spcPct val="100000"/>
              </a:lnSpc>
            </a:pPr>
            <a:r>
              <a:rPr sz="1350" spc="-56" dirty="0">
                <a:solidFill>
                  <a:srgbClr val="FFFF00"/>
                </a:solidFill>
                <a:latin typeface="Microsoft Sans Serif"/>
                <a:cs typeface="Microsoft Sans Serif"/>
              </a:rPr>
              <a:t>з</a:t>
            </a:r>
            <a:r>
              <a:rPr sz="1350" spc="-11" dirty="0">
                <a:solidFill>
                  <a:srgbClr val="FFFF00"/>
                </a:solidFill>
                <a:latin typeface="Microsoft Sans Serif"/>
                <a:cs typeface="Microsoft Sans Serif"/>
              </a:rPr>
              <a:t> </a:t>
            </a:r>
            <a:r>
              <a:rPr sz="1350" spc="-4" dirty="0">
                <a:solidFill>
                  <a:srgbClr val="FFFF00"/>
                </a:solidFill>
                <a:latin typeface="Microsoft Sans Serif"/>
                <a:cs typeface="Microsoft Sans Serif"/>
              </a:rPr>
              <a:t>01.09.2018</a:t>
            </a:r>
            <a:r>
              <a:rPr sz="1350" spc="4" dirty="0">
                <a:solidFill>
                  <a:srgbClr val="FFFF00"/>
                </a:solidFill>
                <a:latin typeface="Microsoft Sans Serif"/>
                <a:cs typeface="Microsoft Sans Serif"/>
              </a:rPr>
              <a:t> </a:t>
            </a:r>
            <a:r>
              <a:rPr sz="1350" spc="-4" dirty="0">
                <a:solidFill>
                  <a:srgbClr val="FFFF00"/>
                </a:solidFill>
                <a:latin typeface="Microsoft Sans Serif"/>
                <a:cs typeface="Microsoft Sans Serif"/>
              </a:rPr>
              <a:t>р.</a:t>
            </a:r>
            <a:endParaRPr sz="1350" dirty="0">
              <a:latin typeface="Microsoft Sans Serif"/>
              <a:cs typeface="Microsoft Sans Serif"/>
            </a:endParaRPr>
          </a:p>
        </p:txBody>
      </p:sp>
      <p:sp>
        <p:nvSpPr>
          <p:cNvPr id="15" name="object 10">
            <a:extLst>
              <a:ext uri="{FF2B5EF4-FFF2-40B4-BE49-F238E27FC236}">
                <a16:creationId xmlns:a16="http://schemas.microsoft.com/office/drawing/2014/main" id="{3463F2F4-AAB7-4CE4-93CB-0A23E5EC79C4}"/>
              </a:ext>
            </a:extLst>
          </p:cNvPr>
          <p:cNvSpPr txBox="1"/>
          <p:nvPr/>
        </p:nvSpPr>
        <p:spPr>
          <a:xfrm>
            <a:off x="3627834" y="2206401"/>
            <a:ext cx="1888331" cy="2268474"/>
          </a:xfrm>
          <a:prstGeom prst="rect">
            <a:avLst/>
          </a:prstGeom>
          <a:solidFill>
            <a:srgbClr val="001F5F"/>
          </a:solidFill>
          <a:ln w="25907">
            <a:solidFill>
              <a:srgbClr val="41709C"/>
            </a:solidFill>
          </a:ln>
        </p:spPr>
        <p:txBody>
          <a:bodyPr vert="horz" wrap="square" lIns="0" tIns="476" rIns="0" bIns="0" rtlCol="0">
            <a:spAutoFit/>
          </a:bodyPr>
          <a:lstStyle/>
          <a:p>
            <a:pPr>
              <a:spcBef>
                <a:spcPts val="4"/>
              </a:spcBef>
            </a:pPr>
            <a:endParaRPr sz="1988" dirty="0">
              <a:latin typeface="Times New Roman"/>
              <a:cs typeface="Times New Roman"/>
            </a:endParaRPr>
          </a:p>
          <a:p>
            <a:pPr marL="180499" marR="174784" indent="-953" algn="ctr"/>
            <a:r>
              <a:rPr sz="1500" spc="-26" dirty="0">
                <a:solidFill>
                  <a:srgbClr val="FFFF00"/>
                </a:solidFill>
                <a:latin typeface="Microsoft Sans Serif"/>
                <a:cs typeface="Microsoft Sans Serif"/>
              </a:rPr>
              <a:t>Державний </a:t>
            </a:r>
            <a:r>
              <a:rPr sz="1500" spc="-23" dirty="0">
                <a:solidFill>
                  <a:srgbClr val="FFFF00"/>
                </a:solidFill>
                <a:latin typeface="Microsoft Sans Serif"/>
                <a:cs typeface="Microsoft Sans Serif"/>
              </a:rPr>
              <a:t> </a:t>
            </a:r>
            <a:r>
              <a:rPr sz="1500" dirty="0">
                <a:solidFill>
                  <a:srgbClr val="FFFF00"/>
                </a:solidFill>
                <a:latin typeface="Microsoft Sans Serif"/>
                <a:cs typeface="Microsoft Sans Serif"/>
              </a:rPr>
              <a:t>стандарт</a:t>
            </a:r>
            <a:r>
              <a:rPr sz="1500" spc="-75" dirty="0">
                <a:solidFill>
                  <a:srgbClr val="FFFF00"/>
                </a:solidFill>
                <a:latin typeface="Microsoft Sans Serif"/>
                <a:cs typeface="Microsoft Sans Serif"/>
              </a:rPr>
              <a:t> </a:t>
            </a:r>
            <a:r>
              <a:rPr sz="1500" spc="4" dirty="0">
                <a:solidFill>
                  <a:srgbClr val="FFFF00"/>
                </a:solidFill>
                <a:latin typeface="Microsoft Sans Serif"/>
                <a:cs typeface="Microsoft Sans Serif"/>
              </a:rPr>
              <a:t>базової </a:t>
            </a:r>
            <a:r>
              <a:rPr sz="1500" spc="-386" dirty="0">
                <a:solidFill>
                  <a:srgbClr val="FFFF00"/>
                </a:solidFill>
                <a:latin typeface="Microsoft Sans Serif"/>
                <a:cs typeface="Microsoft Sans Serif"/>
              </a:rPr>
              <a:t> </a:t>
            </a:r>
            <a:r>
              <a:rPr sz="1500" spc="4" dirty="0">
                <a:solidFill>
                  <a:srgbClr val="FFFF00"/>
                </a:solidFill>
                <a:latin typeface="Microsoft Sans Serif"/>
                <a:cs typeface="Microsoft Sans Serif"/>
              </a:rPr>
              <a:t>середньої</a:t>
            </a:r>
            <a:r>
              <a:rPr sz="1500" spc="-34" dirty="0">
                <a:solidFill>
                  <a:srgbClr val="FFFF00"/>
                </a:solidFill>
                <a:latin typeface="Microsoft Sans Serif"/>
                <a:cs typeface="Microsoft Sans Serif"/>
              </a:rPr>
              <a:t> </a:t>
            </a:r>
            <a:r>
              <a:rPr sz="1500" spc="-4" dirty="0">
                <a:solidFill>
                  <a:srgbClr val="FFFF00"/>
                </a:solidFill>
                <a:latin typeface="Microsoft Sans Serif"/>
                <a:cs typeface="Microsoft Sans Serif"/>
              </a:rPr>
              <a:t>освіти</a:t>
            </a:r>
            <a:endParaRPr sz="1500" dirty="0">
              <a:latin typeface="Microsoft Sans Serif"/>
              <a:cs typeface="Microsoft Sans Serif"/>
            </a:endParaRPr>
          </a:p>
          <a:p>
            <a:pPr>
              <a:spcBef>
                <a:spcPts val="15"/>
              </a:spcBef>
            </a:pPr>
            <a:endParaRPr sz="1425" dirty="0">
              <a:latin typeface="Microsoft Sans Serif"/>
              <a:cs typeface="Microsoft Sans Serif"/>
            </a:endParaRPr>
          </a:p>
          <a:p>
            <a:pPr marL="150019" marR="142399" algn="ctr"/>
            <a:r>
              <a:rPr sz="1350" spc="-4" dirty="0">
                <a:solidFill>
                  <a:srgbClr val="FFFF00"/>
                </a:solidFill>
                <a:latin typeface="Microsoft Sans Serif"/>
                <a:cs typeface="Microsoft Sans Serif"/>
              </a:rPr>
              <a:t>(Постанова </a:t>
            </a:r>
            <a:r>
              <a:rPr sz="1350" spc="-30" dirty="0">
                <a:solidFill>
                  <a:srgbClr val="FFFF00"/>
                </a:solidFill>
                <a:latin typeface="Microsoft Sans Serif"/>
                <a:cs typeface="Microsoft Sans Serif"/>
              </a:rPr>
              <a:t>Кабміну </a:t>
            </a:r>
            <a:r>
              <a:rPr sz="1350" spc="-349" dirty="0">
                <a:solidFill>
                  <a:srgbClr val="FFFF00"/>
                </a:solidFill>
                <a:latin typeface="Microsoft Sans Serif"/>
                <a:cs typeface="Microsoft Sans Serif"/>
              </a:rPr>
              <a:t> </a:t>
            </a:r>
            <a:r>
              <a:rPr sz="1350" spc="-8" dirty="0">
                <a:solidFill>
                  <a:srgbClr val="FFFF00"/>
                </a:solidFill>
                <a:latin typeface="Microsoft Sans Serif"/>
                <a:cs typeface="Microsoft Sans Serif"/>
              </a:rPr>
              <a:t>від</a:t>
            </a:r>
            <a:r>
              <a:rPr sz="1350" spc="11" dirty="0">
                <a:solidFill>
                  <a:srgbClr val="FFFF00"/>
                </a:solidFill>
                <a:latin typeface="Microsoft Sans Serif"/>
                <a:cs typeface="Microsoft Sans Serif"/>
              </a:rPr>
              <a:t> </a:t>
            </a:r>
            <a:r>
              <a:rPr sz="1350" spc="-4" dirty="0">
                <a:solidFill>
                  <a:srgbClr val="FFFF00"/>
                </a:solidFill>
                <a:latin typeface="Microsoft Sans Serif"/>
                <a:cs typeface="Microsoft Sans Serif"/>
              </a:rPr>
              <a:t>30.09.2020</a:t>
            </a:r>
            <a:endParaRPr sz="1350" dirty="0">
              <a:latin typeface="Microsoft Sans Serif"/>
              <a:cs typeface="Microsoft Sans Serif"/>
            </a:endParaRPr>
          </a:p>
          <a:p>
            <a:pPr algn="ctr">
              <a:lnSpc>
                <a:spcPct val="100000"/>
              </a:lnSpc>
            </a:pPr>
            <a:r>
              <a:rPr sz="1350" spc="98" dirty="0">
                <a:solidFill>
                  <a:srgbClr val="FFFF00"/>
                </a:solidFill>
                <a:latin typeface="Microsoft Sans Serif"/>
                <a:cs typeface="Microsoft Sans Serif"/>
              </a:rPr>
              <a:t>№</a:t>
            </a:r>
            <a:r>
              <a:rPr sz="1350" spc="-11" dirty="0">
                <a:solidFill>
                  <a:srgbClr val="FFFF00"/>
                </a:solidFill>
                <a:latin typeface="Microsoft Sans Serif"/>
                <a:cs typeface="Microsoft Sans Serif"/>
              </a:rPr>
              <a:t> </a:t>
            </a:r>
            <a:r>
              <a:rPr sz="1350" spc="-4" dirty="0">
                <a:solidFill>
                  <a:srgbClr val="FFFF00"/>
                </a:solidFill>
                <a:latin typeface="Microsoft Sans Serif"/>
                <a:cs typeface="Microsoft Sans Serif"/>
              </a:rPr>
              <a:t>898</a:t>
            </a:r>
            <a:r>
              <a:rPr sz="1350" dirty="0">
                <a:solidFill>
                  <a:srgbClr val="FFFF00"/>
                </a:solidFill>
                <a:latin typeface="Microsoft Sans Serif"/>
                <a:cs typeface="Microsoft Sans Serif"/>
              </a:rPr>
              <a:t> )</a:t>
            </a:r>
            <a:endParaRPr sz="1350" dirty="0">
              <a:latin typeface="Microsoft Sans Serif"/>
              <a:cs typeface="Microsoft Sans Serif"/>
            </a:endParaRPr>
          </a:p>
          <a:p>
            <a:pPr>
              <a:spcBef>
                <a:spcPts val="11"/>
              </a:spcBef>
            </a:pPr>
            <a:endParaRPr sz="1425" dirty="0">
              <a:latin typeface="Microsoft Sans Serif"/>
              <a:cs typeface="Microsoft Sans Serif"/>
            </a:endParaRPr>
          </a:p>
          <a:p>
            <a:pPr algn="ctr">
              <a:lnSpc>
                <a:spcPct val="100000"/>
              </a:lnSpc>
            </a:pPr>
            <a:r>
              <a:rPr sz="1350" spc="-56" dirty="0">
                <a:solidFill>
                  <a:srgbClr val="FFFF00"/>
                </a:solidFill>
                <a:latin typeface="Microsoft Sans Serif"/>
                <a:cs typeface="Microsoft Sans Serif"/>
              </a:rPr>
              <a:t>з</a:t>
            </a:r>
            <a:r>
              <a:rPr sz="1350" spc="-11" dirty="0">
                <a:solidFill>
                  <a:srgbClr val="FFFF00"/>
                </a:solidFill>
                <a:latin typeface="Microsoft Sans Serif"/>
                <a:cs typeface="Microsoft Sans Serif"/>
              </a:rPr>
              <a:t> </a:t>
            </a:r>
            <a:r>
              <a:rPr sz="1350" spc="-4" dirty="0">
                <a:solidFill>
                  <a:srgbClr val="FFFF00"/>
                </a:solidFill>
                <a:latin typeface="Microsoft Sans Serif"/>
                <a:cs typeface="Microsoft Sans Serif"/>
              </a:rPr>
              <a:t>01.09.2022</a:t>
            </a:r>
            <a:r>
              <a:rPr sz="1350" spc="4" dirty="0">
                <a:solidFill>
                  <a:srgbClr val="FFFF00"/>
                </a:solidFill>
                <a:latin typeface="Microsoft Sans Serif"/>
                <a:cs typeface="Microsoft Sans Serif"/>
              </a:rPr>
              <a:t> </a:t>
            </a:r>
            <a:r>
              <a:rPr sz="1350" spc="-4" dirty="0">
                <a:solidFill>
                  <a:srgbClr val="FFFF00"/>
                </a:solidFill>
                <a:latin typeface="Microsoft Sans Serif"/>
                <a:cs typeface="Microsoft Sans Serif"/>
              </a:rPr>
              <a:t>р.</a:t>
            </a:r>
            <a:endParaRPr sz="1350" dirty="0">
              <a:latin typeface="Microsoft Sans Serif"/>
              <a:cs typeface="Microsoft Sans Serif"/>
            </a:endParaRPr>
          </a:p>
        </p:txBody>
      </p:sp>
      <p:sp>
        <p:nvSpPr>
          <p:cNvPr id="16" name="object 11">
            <a:extLst>
              <a:ext uri="{FF2B5EF4-FFF2-40B4-BE49-F238E27FC236}">
                <a16:creationId xmlns:a16="http://schemas.microsoft.com/office/drawing/2014/main" id="{255D1B24-9967-4C88-AF03-9F081E6E9ED1}"/>
              </a:ext>
            </a:extLst>
          </p:cNvPr>
          <p:cNvSpPr txBox="1"/>
          <p:nvPr/>
        </p:nvSpPr>
        <p:spPr>
          <a:xfrm>
            <a:off x="6860132" y="2251913"/>
            <a:ext cx="1888331" cy="2268474"/>
          </a:xfrm>
          <a:prstGeom prst="rect">
            <a:avLst/>
          </a:prstGeom>
          <a:solidFill>
            <a:srgbClr val="001F5F"/>
          </a:solidFill>
          <a:ln w="25907">
            <a:solidFill>
              <a:srgbClr val="41709C"/>
            </a:solidFill>
          </a:ln>
        </p:spPr>
        <p:txBody>
          <a:bodyPr vert="horz" wrap="square" lIns="0" tIns="476" rIns="0" bIns="0" rtlCol="0">
            <a:spAutoFit/>
          </a:bodyPr>
          <a:lstStyle/>
          <a:p>
            <a:pPr>
              <a:spcBef>
                <a:spcPts val="4"/>
              </a:spcBef>
            </a:pPr>
            <a:endParaRPr sz="1913" dirty="0">
              <a:latin typeface="Times New Roman"/>
              <a:cs typeface="Times New Roman"/>
            </a:endParaRPr>
          </a:p>
          <a:p>
            <a:pPr marL="205264" marR="197168" indent="-1905" algn="ctr"/>
            <a:r>
              <a:rPr sz="1500" spc="-26" dirty="0">
                <a:solidFill>
                  <a:srgbClr val="FFFF00"/>
                </a:solidFill>
                <a:latin typeface="Microsoft Sans Serif"/>
                <a:cs typeface="Microsoft Sans Serif"/>
              </a:rPr>
              <a:t>Державний </a:t>
            </a:r>
            <a:r>
              <a:rPr sz="1500" spc="-23" dirty="0">
                <a:solidFill>
                  <a:srgbClr val="FFFF00"/>
                </a:solidFill>
                <a:latin typeface="Microsoft Sans Serif"/>
                <a:cs typeface="Microsoft Sans Serif"/>
              </a:rPr>
              <a:t> </a:t>
            </a:r>
            <a:r>
              <a:rPr sz="1500" spc="-4" dirty="0">
                <a:solidFill>
                  <a:srgbClr val="FFFF00"/>
                </a:solidFill>
                <a:latin typeface="Microsoft Sans Serif"/>
                <a:cs typeface="Microsoft Sans Serif"/>
              </a:rPr>
              <a:t>стандарт </a:t>
            </a:r>
            <a:r>
              <a:rPr sz="1500" dirty="0">
                <a:solidFill>
                  <a:srgbClr val="FFFF00"/>
                </a:solidFill>
                <a:latin typeface="Microsoft Sans Serif"/>
                <a:cs typeface="Microsoft Sans Serif"/>
              </a:rPr>
              <a:t> </a:t>
            </a:r>
            <a:r>
              <a:rPr sz="1500" spc="4" dirty="0">
                <a:solidFill>
                  <a:srgbClr val="FFFF00"/>
                </a:solidFill>
                <a:latin typeface="Microsoft Sans Serif"/>
                <a:cs typeface="Microsoft Sans Serif"/>
              </a:rPr>
              <a:t>профільної </a:t>
            </a:r>
            <a:r>
              <a:rPr sz="1500" spc="8" dirty="0">
                <a:solidFill>
                  <a:srgbClr val="FFFF00"/>
                </a:solidFill>
                <a:latin typeface="Microsoft Sans Serif"/>
                <a:cs typeface="Microsoft Sans Serif"/>
              </a:rPr>
              <a:t> середньої</a:t>
            </a:r>
            <a:r>
              <a:rPr sz="1500" spc="-71" dirty="0">
                <a:solidFill>
                  <a:srgbClr val="FFFF00"/>
                </a:solidFill>
                <a:latin typeface="Microsoft Sans Serif"/>
                <a:cs typeface="Microsoft Sans Serif"/>
              </a:rPr>
              <a:t> </a:t>
            </a:r>
            <a:r>
              <a:rPr sz="1500" spc="-4" dirty="0">
                <a:solidFill>
                  <a:srgbClr val="FFFF00"/>
                </a:solidFill>
                <a:latin typeface="Microsoft Sans Serif"/>
                <a:cs typeface="Microsoft Sans Serif"/>
              </a:rPr>
              <a:t>освіти </a:t>
            </a:r>
            <a:r>
              <a:rPr sz="1500" spc="-386" dirty="0">
                <a:solidFill>
                  <a:srgbClr val="FFFF00"/>
                </a:solidFill>
                <a:latin typeface="Microsoft Sans Serif"/>
                <a:cs typeface="Microsoft Sans Serif"/>
              </a:rPr>
              <a:t> </a:t>
            </a:r>
            <a:r>
              <a:rPr sz="1350" spc="-4" dirty="0">
                <a:solidFill>
                  <a:srgbClr val="FFFFFF"/>
                </a:solidFill>
                <a:latin typeface="Microsoft Sans Serif"/>
                <a:cs typeface="Microsoft Sans Serif"/>
              </a:rPr>
              <a:t>(створена</a:t>
            </a:r>
            <a:r>
              <a:rPr sz="1350" dirty="0">
                <a:solidFill>
                  <a:srgbClr val="FFFFFF"/>
                </a:solidFill>
                <a:latin typeface="Microsoft Sans Serif"/>
                <a:cs typeface="Microsoft Sans Serif"/>
              </a:rPr>
              <a:t> </a:t>
            </a:r>
            <a:r>
              <a:rPr sz="1350" spc="-8" dirty="0">
                <a:solidFill>
                  <a:srgbClr val="FFFFFF"/>
                </a:solidFill>
                <a:latin typeface="Microsoft Sans Serif"/>
                <a:cs typeface="Microsoft Sans Serif"/>
              </a:rPr>
              <a:t>робоча</a:t>
            </a:r>
            <a:endParaRPr sz="1350" dirty="0">
              <a:latin typeface="Microsoft Sans Serif"/>
              <a:cs typeface="Microsoft Sans Serif"/>
            </a:endParaRPr>
          </a:p>
          <a:p>
            <a:pPr marL="2381" algn="ctr">
              <a:spcBef>
                <a:spcPts val="8"/>
              </a:spcBef>
            </a:pPr>
            <a:r>
              <a:rPr sz="1350" spc="-15" dirty="0">
                <a:solidFill>
                  <a:srgbClr val="FFFFFF"/>
                </a:solidFill>
                <a:latin typeface="Microsoft Sans Serif"/>
                <a:cs typeface="Microsoft Sans Serif"/>
              </a:rPr>
              <a:t>група</a:t>
            </a:r>
            <a:r>
              <a:rPr sz="1350" spc="26" dirty="0">
                <a:solidFill>
                  <a:srgbClr val="FFFFFF"/>
                </a:solidFill>
                <a:latin typeface="Microsoft Sans Serif"/>
                <a:cs typeface="Microsoft Sans Serif"/>
              </a:rPr>
              <a:t> </a:t>
            </a:r>
            <a:r>
              <a:rPr sz="1350" spc="4" dirty="0">
                <a:solidFill>
                  <a:srgbClr val="FFFFFF"/>
                </a:solidFill>
                <a:latin typeface="Microsoft Sans Serif"/>
                <a:cs typeface="Microsoft Sans Serif"/>
              </a:rPr>
              <a:t>для</a:t>
            </a:r>
            <a:r>
              <a:rPr sz="1350" spc="-4" dirty="0">
                <a:solidFill>
                  <a:srgbClr val="FFFFFF"/>
                </a:solidFill>
                <a:latin typeface="Microsoft Sans Serif"/>
                <a:cs typeface="Microsoft Sans Serif"/>
              </a:rPr>
              <a:t> </a:t>
            </a:r>
            <a:r>
              <a:rPr sz="1350" spc="-23" dirty="0">
                <a:solidFill>
                  <a:srgbClr val="FFFFFF"/>
                </a:solidFill>
                <a:latin typeface="Microsoft Sans Serif"/>
                <a:cs typeface="Microsoft Sans Serif"/>
              </a:rPr>
              <a:t>розробки</a:t>
            </a:r>
            <a:endParaRPr sz="1350" dirty="0">
              <a:latin typeface="Microsoft Sans Serif"/>
              <a:cs typeface="Microsoft Sans Serif"/>
            </a:endParaRPr>
          </a:p>
          <a:p>
            <a:pPr marL="476" algn="ctr"/>
            <a:r>
              <a:rPr sz="1350" spc="-19" dirty="0">
                <a:solidFill>
                  <a:srgbClr val="FFFFFF"/>
                </a:solidFill>
                <a:latin typeface="Microsoft Sans Serif"/>
                <a:cs typeface="Microsoft Sans Serif"/>
              </a:rPr>
              <a:t>проєкту</a:t>
            </a:r>
            <a:r>
              <a:rPr sz="1350" spc="-11" dirty="0">
                <a:solidFill>
                  <a:srgbClr val="FFFFFF"/>
                </a:solidFill>
                <a:latin typeface="Microsoft Sans Serif"/>
                <a:cs typeface="Microsoft Sans Serif"/>
              </a:rPr>
              <a:t> </a:t>
            </a:r>
            <a:r>
              <a:rPr sz="1350" dirty="0">
                <a:solidFill>
                  <a:srgbClr val="FFFFFF"/>
                </a:solidFill>
                <a:latin typeface="Microsoft Sans Serif"/>
                <a:cs typeface="Microsoft Sans Serif"/>
              </a:rPr>
              <a:t>)</a:t>
            </a:r>
            <a:endParaRPr sz="1350" dirty="0">
              <a:latin typeface="Microsoft Sans Serif"/>
              <a:cs typeface="Microsoft Sans Serif"/>
            </a:endParaRPr>
          </a:p>
          <a:p>
            <a:pPr>
              <a:spcBef>
                <a:spcPts val="8"/>
              </a:spcBef>
            </a:pPr>
            <a:endParaRPr sz="1425" dirty="0">
              <a:latin typeface="Microsoft Sans Serif"/>
              <a:cs typeface="Microsoft Sans Serif"/>
            </a:endParaRPr>
          </a:p>
          <a:p>
            <a:pPr marL="953" algn="ctr"/>
            <a:r>
              <a:rPr sz="1350" spc="-56" dirty="0">
                <a:solidFill>
                  <a:srgbClr val="FFFF00"/>
                </a:solidFill>
                <a:latin typeface="Microsoft Sans Serif"/>
                <a:cs typeface="Microsoft Sans Serif"/>
              </a:rPr>
              <a:t>з</a:t>
            </a:r>
            <a:r>
              <a:rPr sz="1350" spc="-11" dirty="0">
                <a:solidFill>
                  <a:srgbClr val="FFFF00"/>
                </a:solidFill>
                <a:latin typeface="Microsoft Sans Serif"/>
                <a:cs typeface="Microsoft Sans Serif"/>
              </a:rPr>
              <a:t> </a:t>
            </a:r>
            <a:r>
              <a:rPr sz="1350" spc="-4" dirty="0">
                <a:solidFill>
                  <a:srgbClr val="FFFF00"/>
                </a:solidFill>
                <a:latin typeface="Microsoft Sans Serif"/>
                <a:cs typeface="Microsoft Sans Serif"/>
              </a:rPr>
              <a:t>01.09.2027</a:t>
            </a:r>
            <a:r>
              <a:rPr sz="1350" spc="4" dirty="0">
                <a:solidFill>
                  <a:srgbClr val="FFFF00"/>
                </a:solidFill>
                <a:latin typeface="Microsoft Sans Serif"/>
                <a:cs typeface="Microsoft Sans Serif"/>
              </a:rPr>
              <a:t> </a:t>
            </a:r>
            <a:r>
              <a:rPr sz="1350" spc="-4" dirty="0">
                <a:solidFill>
                  <a:srgbClr val="FFFF00"/>
                </a:solidFill>
                <a:latin typeface="Microsoft Sans Serif"/>
                <a:cs typeface="Microsoft Sans Serif"/>
              </a:rPr>
              <a:t>р.</a:t>
            </a:r>
            <a:endParaRPr sz="1350" dirty="0">
              <a:latin typeface="Microsoft Sans Serif"/>
              <a:cs typeface="Microsoft Sans Serif"/>
            </a:endParaRPr>
          </a:p>
        </p:txBody>
      </p:sp>
      <p:sp>
        <p:nvSpPr>
          <p:cNvPr id="17" name="object 2">
            <a:extLst>
              <a:ext uri="{FF2B5EF4-FFF2-40B4-BE49-F238E27FC236}">
                <a16:creationId xmlns:a16="http://schemas.microsoft.com/office/drawing/2014/main" id="{FA566F59-B1C5-4DF9-A38A-D2648E4B434D}"/>
              </a:ext>
            </a:extLst>
          </p:cNvPr>
          <p:cNvSpPr txBox="1">
            <a:spLocks/>
          </p:cNvSpPr>
          <p:nvPr/>
        </p:nvSpPr>
        <p:spPr>
          <a:xfrm>
            <a:off x="-1" y="4598501"/>
            <a:ext cx="8236854" cy="851355"/>
          </a:xfrm>
          <a:prstGeom prst="rect">
            <a:avLst/>
          </a:prstGeom>
        </p:spPr>
        <p:txBody>
          <a:bodyPr spcFirstLastPara="1" vert="horz" wrap="square" lIns="0" tIns="55721" rIns="0" bIns="0" rtlCol="0" anchor="ctr" anchorCtr="0">
            <a:sp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marL="1710690" marR="3810" indent="-132874" algn="ctr">
              <a:lnSpc>
                <a:spcPts val="2918"/>
              </a:lnSpc>
              <a:spcBef>
                <a:spcPts val="439"/>
              </a:spcBef>
            </a:pPr>
            <a:r>
              <a:rPr lang="ru-RU" sz="2400" dirty="0" err="1">
                <a:solidFill>
                  <a:srgbClr val="0070C0"/>
                </a:solidFill>
                <a:latin typeface="Times New Roman" panose="02020603050405020304" pitchFamily="18" charset="0"/>
                <a:cs typeface="Times New Roman" panose="02020603050405020304" pitchFamily="18" charset="0"/>
              </a:rPr>
              <a:t>Держстандарт</a:t>
            </a:r>
            <a:r>
              <a:rPr lang="ru-RU" sz="2400" spc="-26"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базової</a:t>
            </a:r>
            <a:r>
              <a:rPr lang="ru-RU" sz="2400" spc="-26"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середньої</a:t>
            </a:r>
            <a:r>
              <a:rPr lang="ru-RU" sz="2400" spc="-23"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освіти</a:t>
            </a:r>
            <a:r>
              <a:rPr lang="ru-RU" sz="2400" dirty="0">
                <a:solidFill>
                  <a:srgbClr val="0070C0"/>
                </a:solidFill>
                <a:latin typeface="Times New Roman" panose="02020603050405020304" pitchFamily="18" charset="0"/>
                <a:cs typeface="Times New Roman" panose="02020603050405020304" pitchFamily="18" charset="0"/>
              </a:rPr>
              <a:t>: </a:t>
            </a:r>
            <a:r>
              <a:rPr lang="ru-RU" sz="2400" spc="-664" dirty="0">
                <a:solidFill>
                  <a:srgbClr val="0070C0"/>
                </a:solidFill>
                <a:latin typeface="Times New Roman" panose="02020603050405020304" pitchFamily="18" charset="0"/>
                <a:cs typeface="Times New Roman" panose="02020603050405020304" pitchFamily="18" charset="0"/>
              </a:rPr>
              <a:t> </a:t>
            </a:r>
            <a:r>
              <a:rPr lang="ru-RU" sz="2400" dirty="0" err="1">
                <a:solidFill>
                  <a:srgbClr val="0070C0"/>
                </a:solidFill>
                <a:latin typeface="Times New Roman" panose="02020603050405020304" pitchFamily="18" charset="0"/>
                <a:cs typeface="Times New Roman" panose="02020603050405020304" pitchFamily="18" charset="0"/>
              </a:rPr>
              <a:t>чим</a:t>
            </a:r>
            <a:r>
              <a:rPr lang="ru-RU" sz="2400" spc="-11" dirty="0">
                <a:solidFill>
                  <a:srgbClr val="0070C0"/>
                </a:solidFill>
                <a:latin typeface="Times New Roman" panose="02020603050405020304" pitchFamily="18" charset="0"/>
                <a:cs typeface="Times New Roman" panose="02020603050405020304" pitchFamily="18" charset="0"/>
              </a:rPr>
              <a:t> </a:t>
            </a:r>
            <a:r>
              <a:rPr lang="ru-RU" sz="2400" spc="-4" dirty="0" err="1">
                <a:solidFill>
                  <a:srgbClr val="0070C0"/>
                </a:solidFill>
                <a:latin typeface="Times New Roman" panose="02020603050405020304" pitchFamily="18" charset="0"/>
                <a:cs typeface="Times New Roman" panose="02020603050405020304" pitchFamily="18" charset="0"/>
              </a:rPr>
              <a:t>він</a:t>
            </a:r>
            <a:r>
              <a:rPr lang="ru-RU" sz="2400" spc="-15" dirty="0">
                <a:solidFill>
                  <a:srgbClr val="0070C0"/>
                </a:solidFill>
                <a:latin typeface="Times New Roman" panose="02020603050405020304" pitchFamily="18" charset="0"/>
                <a:cs typeface="Times New Roman" panose="02020603050405020304" pitchFamily="18" charset="0"/>
              </a:rPr>
              <a:t> </a:t>
            </a:r>
            <a:r>
              <a:rPr lang="ru-RU" sz="2400" spc="-4" dirty="0" err="1">
                <a:solidFill>
                  <a:srgbClr val="0070C0"/>
                </a:solidFill>
                <a:latin typeface="Times New Roman" panose="02020603050405020304" pitchFamily="18" charset="0"/>
                <a:cs typeface="Times New Roman" panose="02020603050405020304" pitchFamily="18" charset="0"/>
              </a:rPr>
              <a:t>відрізняється</a:t>
            </a:r>
            <a:r>
              <a:rPr lang="ru-RU" sz="2400" spc="-15" dirty="0">
                <a:solidFill>
                  <a:srgbClr val="0070C0"/>
                </a:solidFill>
                <a:latin typeface="Times New Roman" panose="02020603050405020304" pitchFamily="18" charset="0"/>
                <a:cs typeface="Times New Roman" panose="02020603050405020304" pitchFamily="18" charset="0"/>
              </a:rPr>
              <a:t> </a:t>
            </a:r>
            <a:r>
              <a:rPr lang="ru-RU" sz="2400" spc="-4" dirty="0" err="1">
                <a:solidFill>
                  <a:srgbClr val="0070C0"/>
                </a:solidFill>
                <a:latin typeface="Times New Roman" panose="02020603050405020304" pitchFamily="18" charset="0"/>
                <a:cs typeface="Times New Roman" panose="02020603050405020304" pitchFamily="18" charset="0"/>
              </a:rPr>
              <a:t>від</a:t>
            </a:r>
            <a:r>
              <a:rPr lang="ru-RU" sz="2400" spc="-4" dirty="0">
                <a:solidFill>
                  <a:srgbClr val="0070C0"/>
                </a:solidFill>
                <a:latin typeface="Times New Roman" panose="02020603050405020304" pitchFamily="18" charset="0"/>
                <a:cs typeface="Times New Roman" panose="02020603050405020304" pitchFamily="18" charset="0"/>
              </a:rPr>
              <a:t> </a:t>
            </a:r>
            <a:r>
              <a:rPr lang="ru-RU" sz="2400" spc="-4" dirty="0" err="1">
                <a:solidFill>
                  <a:srgbClr val="0070C0"/>
                </a:solidFill>
                <a:latin typeface="Times New Roman" panose="02020603050405020304" pitchFamily="18" charset="0"/>
                <a:cs typeface="Times New Roman" panose="02020603050405020304" pitchFamily="18" charset="0"/>
              </a:rPr>
              <a:t>попередніх</a:t>
            </a:r>
            <a:r>
              <a:rPr lang="ru-RU" sz="2400" spc="-4" dirty="0">
                <a:solidFill>
                  <a:srgbClr val="0070C0"/>
                </a:solidFill>
                <a:latin typeface="Times New Roman" panose="02020603050405020304" pitchFamily="18" charset="0"/>
                <a:cs typeface="Times New Roman" panose="02020603050405020304" pitchFamily="18" charset="0"/>
              </a:rPr>
              <a:t>?</a:t>
            </a:r>
          </a:p>
        </p:txBody>
      </p:sp>
      <p:sp>
        <p:nvSpPr>
          <p:cNvPr id="18" name="object 3">
            <a:extLst>
              <a:ext uri="{FF2B5EF4-FFF2-40B4-BE49-F238E27FC236}">
                <a16:creationId xmlns:a16="http://schemas.microsoft.com/office/drawing/2014/main" id="{3D973A3B-E7BD-4FC7-87B0-CC5BB9B4B77E}"/>
              </a:ext>
            </a:extLst>
          </p:cNvPr>
          <p:cNvSpPr txBox="1">
            <a:spLocks/>
          </p:cNvSpPr>
          <p:nvPr/>
        </p:nvSpPr>
        <p:spPr>
          <a:xfrm>
            <a:off x="-1" y="5438795"/>
            <a:ext cx="9144000" cy="1223412"/>
          </a:xfrm>
          <a:prstGeom prst="rect">
            <a:avLst/>
          </a:prstGeom>
        </p:spPr>
        <p:txBody>
          <a:bodyPr spcFirstLastPara="1" vert="horz" wrap="square" lIns="0" tIns="91440" rIns="0" bIns="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97355" marR="3810" indent="-342900">
              <a:lnSpc>
                <a:spcPct val="100000"/>
              </a:lnSpc>
              <a:spcBef>
                <a:spcPts val="720"/>
              </a:spcBef>
              <a:buClr>
                <a:srgbClr val="000000"/>
              </a:buClr>
              <a:buSzPct val="50000"/>
              <a:buFont typeface="Wingdings" panose="05000000000000000000" pitchFamily="2" charset="2"/>
              <a:buChar char="Ø"/>
              <a:tabLst>
                <a:tab pos="1612583" algn="l"/>
                <a:tab pos="1613059" algn="l"/>
              </a:tabLst>
            </a:pPr>
            <a:r>
              <a:rPr lang="ru-RU" sz="2000" dirty="0">
                <a:solidFill>
                  <a:schemeClr val="tx1"/>
                </a:solidFill>
                <a:latin typeface="Times New Roman" panose="02020603050405020304" pitchFamily="18" charset="0"/>
                <a:cs typeface="Times New Roman" panose="02020603050405020304" pitchFamily="18" charset="0"/>
              </a:rPr>
              <a:t>В </a:t>
            </a:r>
            <a:r>
              <a:rPr lang="ru-RU" sz="2000" dirty="0" err="1">
                <a:solidFill>
                  <a:schemeClr val="tx1"/>
                </a:solidFill>
                <a:latin typeface="Times New Roman" panose="02020603050405020304" pitchFamily="18" charset="0"/>
                <a:cs typeface="Times New Roman" panose="02020603050405020304" pitchFamily="18" charset="0"/>
              </a:rPr>
              <a:t>основі</a:t>
            </a:r>
            <a:r>
              <a:rPr lang="ru-RU" sz="2000"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побудови</a:t>
            </a:r>
            <a:r>
              <a:rPr lang="ru-RU" sz="2000" spc="-4" dirty="0">
                <a:solidFill>
                  <a:schemeClr val="tx1"/>
                </a:solidFill>
                <a:latin typeface="Times New Roman" panose="02020603050405020304" pitchFamily="18" charset="0"/>
                <a:cs typeface="Times New Roman" panose="02020603050405020304" pitchFamily="18" charset="0"/>
              </a:rPr>
              <a:t> нового </a:t>
            </a:r>
            <a:r>
              <a:rPr lang="ru-RU" sz="2000" dirty="0">
                <a:solidFill>
                  <a:schemeClr val="tx1"/>
                </a:solidFill>
                <a:latin typeface="Times New Roman" panose="02020603050405020304" pitchFamily="18" charset="0"/>
                <a:cs typeface="Times New Roman" panose="02020603050405020304" pitchFamily="18" charset="0"/>
              </a:rPr>
              <a:t>стандарту – </a:t>
            </a:r>
            <a:r>
              <a:rPr lang="ru-RU" sz="2000" spc="-664"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компетентнісний</a:t>
            </a:r>
            <a:r>
              <a:rPr lang="ru-RU" sz="2000"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підхід</a:t>
            </a:r>
            <a:endParaRPr lang="ru-RU" sz="2000" spc="-4" dirty="0">
              <a:solidFill>
                <a:schemeClr val="tx1"/>
              </a:solidFill>
              <a:latin typeface="Times New Roman" panose="02020603050405020304" pitchFamily="18" charset="0"/>
              <a:cs typeface="Times New Roman" panose="02020603050405020304" pitchFamily="18" charset="0"/>
            </a:endParaRPr>
          </a:p>
          <a:p>
            <a:pPr marL="1697355" marR="553879" indent="-342900">
              <a:lnSpc>
                <a:spcPct val="100000"/>
              </a:lnSpc>
              <a:buClr>
                <a:srgbClr val="000000"/>
              </a:buClr>
              <a:buSzPct val="50000"/>
              <a:buFont typeface="Wingdings" panose="05000000000000000000" pitchFamily="2" charset="2"/>
              <a:buChar char="Ø"/>
              <a:tabLst>
                <a:tab pos="1612583" algn="l"/>
                <a:tab pos="1613059" algn="l"/>
              </a:tabLst>
            </a:pPr>
            <a:r>
              <a:rPr lang="ru-RU" sz="2000" spc="-8" dirty="0" err="1">
                <a:solidFill>
                  <a:schemeClr val="tx1"/>
                </a:solidFill>
                <a:latin typeface="Times New Roman" panose="02020603050405020304" pitchFamily="18" charset="0"/>
                <a:cs typeface="Times New Roman" panose="02020603050405020304" pitchFamily="18" charset="0"/>
              </a:rPr>
              <a:t>Цілісне</a:t>
            </a:r>
            <a:r>
              <a:rPr lang="ru-RU" sz="2000" spc="-8"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бачення</a:t>
            </a:r>
            <a:r>
              <a:rPr lang="ru-RU" sz="2000"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поступу</a:t>
            </a:r>
            <a:r>
              <a:rPr lang="ru-RU" sz="2000" spc="-4"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дитини</a:t>
            </a:r>
            <a:r>
              <a:rPr lang="ru-RU" sz="2000" spc="-4"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в </a:t>
            </a:r>
            <a:r>
              <a:rPr lang="ru-RU" sz="2000" spc="-664"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навчанні</a:t>
            </a:r>
            <a:r>
              <a:rPr lang="ru-RU" sz="2000" spc="-8"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від</a:t>
            </a:r>
            <a:r>
              <a:rPr lang="ru-RU" sz="2000" spc="-8"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1</a:t>
            </a:r>
            <a:r>
              <a:rPr lang="ru-RU" sz="2000" spc="-4"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до</a:t>
            </a:r>
            <a:r>
              <a:rPr lang="ru-RU" sz="2000" spc="-4"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12</a:t>
            </a:r>
            <a:r>
              <a:rPr lang="ru-RU" sz="2000" spc="8"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класу</a:t>
            </a:r>
            <a:endParaRPr lang="ru-RU" sz="2000" spc="-4" dirty="0">
              <a:solidFill>
                <a:schemeClr val="tx1"/>
              </a:solidFill>
              <a:latin typeface="Times New Roman" panose="02020603050405020304" pitchFamily="18" charset="0"/>
              <a:cs typeface="Times New Roman" panose="02020603050405020304" pitchFamily="18" charset="0"/>
            </a:endParaRPr>
          </a:p>
          <a:p>
            <a:pPr marL="1697355" marR="318611" indent="-342900">
              <a:lnSpc>
                <a:spcPct val="100000"/>
              </a:lnSpc>
              <a:spcBef>
                <a:spcPts val="4"/>
              </a:spcBef>
              <a:buClr>
                <a:srgbClr val="000000"/>
              </a:buClr>
              <a:buSzPct val="50000"/>
              <a:buFont typeface="Wingdings" panose="05000000000000000000" pitchFamily="2" charset="2"/>
              <a:buChar char="Ø"/>
              <a:tabLst>
                <a:tab pos="1612583" algn="l"/>
                <a:tab pos="1613059" algn="l"/>
              </a:tabLst>
            </a:pPr>
            <a:r>
              <a:rPr lang="ru-RU" sz="2000" spc="-4" dirty="0">
                <a:solidFill>
                  <a:schemeClr val="tx1"/>
                </a:solidFill>
                <a:latin typeface="Times New Roman" panose="02020603050405020304" pitchFamily="18" charset="0"/>
                <a:cs typeface="Times New Roman" panose="02020603050405020304" pitchFamily="18" charset="0"/>
              </a:rPr>
              <a:t>Реальна</a:t>
            </a:r>
            <a:r>
              <a:rPr lang="ru-RU" sz="2000" spc="-8"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академічна</a:t>
            </a:r>
            <a:r>
              <a:rPr lang="ru-RU" sz="2000" spc="-8" dirty="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свобода</a:t>
            </a:r>
            <a:r>
              <a:rPr lang="ru-RU" sz="2000" spc="-23" dirty="0">
                <a:solidFill>
                  <a:schemeClr val="tx1"/>
                </a:solidFill>
                <a:latin typeface="Times New Roman" panose="02020603050405020304" pitchFamily="18" charset="0"/>
                <a:cs typeface="Times New Roman" panose="02020603050405020304" pitchFamily="18" charset="0"/>
              </a:rPr>
              <a:t> </a:t>
            </a:r>
            <a:r>
              <a:rPr lang="ru-RU" sz="2000" spc="-4" dirty="0">
                <a:solidFill>
                  <a:schemeClr val="tx1"/>
                </a:solidFill>
                <a:latin typeface="Times New Roman" panose="02020603050405020304" pitchFamily="18" charset="0"/>
                <a:cs typeface="Times New Roman" panose="02020603050405020304" pitchFamily="18" charset="0"/>
              </a:rPr>
              <a:t>ЗЗСО</a:t>
            </a:r>
            <a:r>
              <a:rPr lang="ru-RU" sz="2000" dirty="0">
                <a:solidFill>
                  <a:schemeClr val="tx1"/>
                </a:solidFill>
                <a:latin typeface="Times New Roman" panose="02020603050405020304" pitchFamily="18" charset="0"/>
                <a:cs typeface="Times New Roman" panose="02020603050405020304" pitchFamily="18" charset="0"/>
              </a:rPr>
              <a:t> і </a:t>
            </a:r>
            <a:r>
              <a:rPr lang="ru-RU" sz="2000" spc="-664" dirty="0">
                <a:solidFill>
                  <a:schemeClr val="tx1"/>
                </a:solidFill>
                <a:latin typeface="Times New Roman" panose="02020603050405020304" pitchFamily="18" charset="0"/>
                <a:cs typeface="Times New Roman" panose="02020603050405020304" pitchFamily="18" charset="0"/>
              </a:rPr>
              <a:t> </a:t>
            </a:r>
            <a:r>
              <a:rPr lang="ru-RU" sz="2000" spc="-4" dirty="0" err="1">
                <a:solidFill>
                  <a:schemeClr val="tx1"/>
                </a:solidFill>
                <a:latin typeface="Times New Roman" panose="02020603050405020304" pitchFamily="18" charset="0"/>
                <a:cs typeface="Times New Roman" panose="02020603050405020304" pitchFamily="18" charset="0"/>
              </a:rPr>
              <a:t>вчителя</a:t>
            </a:r>
            <a:endParaRPr lang="ru-RU" sz="2000" spc="-4"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08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B01D4D7-39C8-424B-9468-16A6AABA166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85827" y="3847088"/>
            <a:ext cx="3358173" cy="3137902"/>
          </a:xfrm>
          <a:prstGeom prst="rect">
            <a:avLst/>
          </a:prstGeom>
          <a:effectLst>
            <a:outerShdw blurRad="50800" dist="38100" dir="5400000" algn="t" rotWithShape="0">
              <a:schemeClr val="accent1">
                <a:lumMod val="75000"/>
                <a:alpha val="40000"/>
              </a:schemeClr>
            </a:outerShdw>
          </a:effectLst>
        </p:spPr>
      </p:pic>
      <p:sp>
        <p:nvSpPr>
          <p:cNvPr id="7" name="Заголовок 1">
            <a:extLst>
              <a:ext uri="{FF2B5EF4-FFF2-40B4-BE49-F238E27FC236}">
                <a16:creationId xmlns:a16="http://schemas.microsoft.com/office/drawing/2014/main" id="{C36C722F-1249-4DE4-9AA4-23E22521E024}"/>
              </a:ext>
            </a:extLst>
          </p:cNvPr>
          <p:cNvSpPr txBox="1">
            <a:spLocks/>
          </p:cNvSpPr>
          <p:nvPr/>
        </p:nvSpPr>
        <p:spPr>
          <a:xfrm>
            <a:off x="29245" y="124380"/>
            <a:ext cx="9085509" cy="12674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uk-UA" sz="2800" i="1" dirty="0">
                <a:latin typeface="Times New Roman" panose="02020603050405020304" pitchFamily="18" charset="0"/>
                <a:cs typeface="Times New Roman" pitchFamily="18" charset="0"/>
              </a:rPr>
              <a:t>ДЕРЖАВНИЙ СТАНДАРТ базової середньої освіти продовжує реформу</a:t>
            </a:r>
            <a:br>
              <a:rPr lang="uk-UA" sz="28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4"/>
              </a:rPr>
              <a:t>https://mon.gov.ua/ua/osvita/zagalna-serednya-osvita/nova-ukrayinska-shkola/derzhavnij-standart-bazovoyi-serednoyi-osviti</a:t>
            </a:r>
            <a:endParaRPr lang="uk-UA" sz="2000" dirty="0">
              <a:latin typeface="Times New Roman" panose="02020603050405020304" pitchFamily="18" charset="0"/>
              <a:cs typeface="Times New Roman" panose="02020603050405020304" pitchFamily="18" charset="0"/>
            </a:endParaRPr>
          </a:p>
        </p:txBody>
      </p:sp>
      <p:sp>
        <p:nvSpPr>
          <p:cNvPr id="4" name="Google Shape;452;p15">
            <a:extLst>
              <a:ext uri="{FF2B5EF4-FFF2-40B4-BE49-F238E27FC236}">
                <a16:creationId xmlns:a16="http://schemas.microsoft.com/office/drawing/2014/main" id="{8B8DBE66-A397-439F-A530-8546B320FF21}"/>
              </a:ext>
            </a:extLst>
          </p:cNvPr>
          <p:cNvSpPr txBox="1">
            <a:spLocks/>
          </p:cNvSpPr>
          <p:nvPr/>
        </p:nvSpPr>
        <p:spPr>
          <a:xfrm>
            <a:off x="24063" y="1482813"/>
            <a:ext cx="8972537" cy="974555"/>
          </a:xfrm>
          <a:prstGeom prst="rect">
            <a:avLst/>
          </a:prstGeom>
          <a:noFill/>
          <a:ln>
            <a:noFill/>
          </a:ln>
        </p:spPr>
        <p:txBody>
          <a:bodyPr spcFirstLastPara="1" vert="horz" wrap="square" lIns="68567" tIns="34274" rIns="68567" bIns="34274" rtlCol="0"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SzPts val="2800"/>
            </a:pPr>
            <a:r>
              <a:rPr lang="ru-RU" b="1" dirty="0">
                <a:latin typeface="Times New Roman"/>
                <a:ea typeface="Times New Roman"/>
                <a:cs typeface="Times New Roman"/>
                <a:sym typeface="Times New Roman"/>
              </a:rPr>
              <a:t>З </a:t>
            </a:r>
            <a:r>
              <a:rPr lang="ru-RU" b="1" u="sng" dirty="0">
                <a:latin typeface="Times New Roman"/>
                <a:ea typeface="Times New Roman"/>
                <a:cs typeface="Times New Roman"/>
                <a:sym typeface="Times New Roman"/>
              </a:rPr>
              <a:t>1 вересня 2022 </a:t>
            </a:r>
            <a:r>
              <a:rPr lang="ru-RU" b="1" dirty="0">
                <a:latin typeface="Times New Roman"/>
                <a:ea typeface="Times New Roman"/>
                <a:cs typeface="Times New Roman"/>
                <a:sym typeface="Times New Roman"/>
              </a:rPr>
              <a:t>року  </a:t>
            </a:r>
            <a:r>
              <a:rPr lang="ru-RU" b="1" dirty="0" err="1">
                <a:latin typeface="Times New Roman"/>
                <a:ea typeface="Times New Roman"/>
                <a:cs typeface="Times New Roman"/>
                <a:sym typeface="Times New Roman"/>
              </a:rPr>
              <a:t>застосовуватиметься</a:t>
            </a:r>
            <a:r>
              <a:rPr lang="ru-RU" b="1" dirty="0">
                <a:latin typeface="Times New Roman"/>
                <a:ea typeface="Times New Roman"/>
                <a:cs typeface="Times New Roman"/>
                <a:sym typeface="Times New Roman"/>
              </a:rPr>
              <a:t> ( 5 </a:t>
            </a:r>
            <a:r>
              <a:rPr lang="ru-RU" b="1" dirty="0" err="1">
                <a:latin typeface="Times New Roman"/>
                <a:ea typeface="Times New Roman"/>
                <a:cs typeface="Times New Roman"/>
                <a:sym typeface="Times New Roman"/>
              </a:rPr>
              <a:t>клас</a:t>
            </a:r>
            <a:r>
              <a:rPr lang="ru-RU" b="1" dirty="0">
                <a:latin typeface="Times New Roman"/>
                <a:ea typeface="Times New Roman"/>
                <a:cs typeface="Times New Roman"/>
                <a:sym typeface="Times New Roman"/>
              </a:rPr>
              <a:t>)</a:t>
            </a:r>
          </a:p>
          <a:p>
            <a:pPr algn="ctr">
              <a:spcBef>
                <a:spcPts val="0"/>
              </a:spcBef>
              <a:buSzPts val="2800"/>
            </a:pPr>
            <a:r>
              <a:rPr lang="ru-RU" b="1" dirty="0" err="1">
                <a:solidFill>
                  <a:srgbClr val="FF0000"/>
                </a:solidFill>
                <a:latin typeface="Times New Roman"/>
                <a:ea typeface="Times New Roman"/>
                <a:cs typeface="Times New Roman"/>
                <a:sym typeface="Times New Roman"/>
              </a:rPr>
              <a:t>Державний</a:t>
            </a:r>
            <a:r>
              <a:rPr lang="ru-RU" b="1" dirty="0">
                <a:solidFill>
                  <a:srgbClr val="FF0000"/>
                </a:solidFill>
                <a:latin typeface="Times New Roman"/>
                <a:ea typeface="Times New Roman"/>
                <a:cs typeface="Times New Roman"/>
                <a:sym typeface="Times New Roman"/>
              </a:rPr>
              <a:t> стандарт </a:t>
            </a:r>
            <a:r>
              <a:rPr lang="ru-RU" b="1" dirty="0" err="1">
                <a:solidFill>
                  <a:srgbClr val="FF0000"/>
                </a:solidFill>
                <a:latin typeface="Times New Roman"/>
                <a:ea typeface="Times New Roman"/>
                <a:cs typeface="Times New Roman"/>
                <a:sym typeface="Times New Roman"/>
              </a:rPr>
              <a:t>базової</a:t>
            </a:r>
            <a:r>
              <a:rPr lang="ru-RU" b="1" dirty="0">
                <a:solidFill>
                  <a:srgbClr val="FF0000"/>
                </a:solidFill>
                <a:latin typeface="Times New Roman"/>
                <a:ea typeface="Times New Roman"/>
                <a:cs typeface="Times New Roman"/>
                <a:sym typeface="Times New Roman"/>
              </a:rPr>
              <a:t> </a:t>
            </a:r>
            <a:r>
              <a:rPr lang="ru-RU" b="1" dirty="0" err="1">
                <a:solidFill>
                  <a:srgbClr val="FF0000"/>
                </a:solidFill>
                <a:latin typeface="Times New Roman"/>
                <a:ea typeface="Times New Roman"/>
                <a:cs typeface="Times New Roman"/>
                <a:sym typeface="Times New Roman"/>
              </a:rPr>
              <a:t>середньої</a:t>
            </a:r>
            <a:r>
              <a:rPr lang="ru-RU" b="1" dirty="0">
                <a:solidFill>
                  <a:srgbClr val="FF0000"/>
                </a:solidFill>
                <a:latin typeface="Times New Roman"/>
                <a:ea typeface="Times New Roman"/>
                <a:cs typeface="Times New Roman"/>
                <a:sym typeface="Times New Roman"/>
              </a:rPr>
              <a:t> </a:t>
            </a:r>
            <a:r>
              <a:rPr lang="ru-RU" b="1" dirty="0" err="1">
                <a:solidFill>
                  <a:srgbClr val="FF0000"/>
                </a:solidFill>
                <a:latin typeface="Times New Roman"/>
                <a:ea typeface="Times New Roman"/>
                <a:cs typeface="Times New Roman"/>
                <a:sym typeface="Times New Roman"/>
              </a:rPr>
              <a:t>освіти</a:t>
            </a:r>
            <a:r>
              <a:rPr lang="ru-RU" b="1" dirty="0">
                <a:solidFill>
                  <a:srgbClr val="FF0000"/>
                </a:solidFill>
                <a:latin typeface="Times New Roman"/>
                <a:ea typeface="Times New Roman"/>
                <a:cs typeface="Times New Roman"/>
                <a:sym typeface="Times New Roman"/>
              </a:rPr>
              <a:t>  </a:t>
            </a:r>
          </a:p>
          <a:p>
            <a:pPr algn="ctr">
              <a:spcBef>
                <a:spcPts val="0"/>
              </a:spcBef>
              <a:buSzPts val="2800"/>
            </a:pPr>
            <a:r>
              <a:rPr lang="ru-RU" b="1" dirty="0">
                <a:solidFill>
                  <a:schemeClr val="tx1"/>
                </a:solidFill>
                <a:latin typeface="Times New Roman"/>
                <a:ea typeface="Times New Roman"/>
                <a:cs typeface="Times New Roman"/>
                <a:sym typeface="Times New Roman"/>
              </a:rPr>
              <a:t>(постанова КМУ  </a:t>
            </a:r>
            <a:r>
              <a:rPr lang="ru-RU" b="1" dirty="0" err="1">
                <a:solidFill>
                  <a:schemeClr val="tx1"/>
                </a:solidFill>
                <a:latin typeface="Times New Roman"/>
                <a:ea typeface="Times New Roman"/>
                <a:cs typeface="Times New Roman"/>
                <a:sym typeface="Times New Roman"/>
              </a:rPr>
              <a:t>від</a:t>
            </a:r>
            <a:r>
              <a:rPr lang="ru-RU" b="1" dirty="0">
                <a:solidFill>
                  <a:schemeClr val="tx1"/>
                </a:solidFill>
                <a:latin typeface="Times New Roman"/>
                <a:ea typeface="Times New Roman"/>
                <a:cs typeface="Times New Roman"/>
                <a:sym typeface="Times New Roman"/>
              </a:rPr>
              <a:t> 30 вересня 2020 р.  № 898)</a:t>
            </a:r>
            <a:endParaRPr lang="ru-RU" dirty="0">
              <a:solidFill>
                <a:schemeClr val="tx1"/>
              </a:solidFill>
            </a:endParaRPr>
          </a:p>
        </p:txBody>
      </p:sp>
      <p:sp>
        <p:nvSpPr>
          <p:cNvPr id="6" name="Прямоугольник 5">
            <a:extLst>
              <a:ext uri="{FF2B5EF4-FFF2-40B4-BE49-F238E27FC236}">
                <a16:creationId xmlns:a16="http://schemas.microsoft.com/office/drawing/2014/main" id="{1F66FE4C-57F0-458C-A5BC-2E70DBCBC0B4}"/>
              </a:ext>
            </a:extLst>
          </p:cNvPr>
          <p:cNvSpPr/>
          <p:nvPr/>
        </p:nvSpPr>
        <p:spPr>
          <a:xfrm>
            <a:off x="75936" y="2709705"/>
            <a:ext cx="9080041" cy="923330"/>
          </a:xfrm>
          <a:prstGeom prst="rect">
            <a:avLst/>
          </a:prstGeom>
        </p:spPr>
        <p:txBody>
          <a:bodyPr wrap="square">
            <a:spAutoFit/>
          </a:bodyPr>
          <a:lstStyle/>
          <a:p>
            <a:pPr algn="ctr"/>
            <a:r>
              <a:rPr lang="ru-RU" dirty="0" err="1">
                <a:latin typeface="Times New Roman" panose="02020603050405020304" pitchFamily="18" charset="0"/>
                <a:cs typeface="Times New Roman" panose="02020603050405020304" pitchFamily="18" charset="0"/>
              </a:rPr>
              <a:t>Державний</a:t>
            </a:r>
            <a:r>
              <a:rPr lang="ru-RU" dirty="0">
                <a:latin typeface="Times New Roman" panose="02020603050405020304" pitchFamily="18" charset="0"/>
                <a:cs typeface="Times New Roman" panose="02020603050405020304" pitchFamily="18" charset="0"/>
              </a:rPr>
              <a:t> стандарт </a:t>
            </a:r>
            <a:r>
              <a:rPr lang="ru-RU" dirty="0" err="1">
                <a:latin typeface="Times New Roman" panose="02020603050405020304" pitchFamily="18" charset="0"/>
                <a:cs typeface="Times New Roman" panose="02020603050405020304" pitchFamily="18" charset="0"/>
              </a:rPr>
              <a:t>визначає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вимоги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обов’язкових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результатів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учнів</a:t>
            </a:r>
            <a:r>
              <a:rPr lang="ru-RU" dirty="0">
                <a:latin typeface="Times New Roman" panose="02020603050405020304" pitchFamily="18" charset="0"/>
                <a:cs typeface="Times New Roman" panose="02020603050405020304" pitchFamily="18" charset="0"/>
              </a:rPr>
              <a:t> на </a:t>
            </a:r>
          </a:p>
          <a:p>
            <a:pPr algn="ctr"/>
            <a:r>
              <a:rPr lang="ru-RU" dirty="0" err="1">
                <a:latin typeface="Times New Roman" panose="02020603050405020304" pitchFamily="18" charset="0"/>
                <a:cs typeface="Times New Roman" panose="02020603050405020304" pitchFamily="18" charset="0"/>
              </a:rPr>
              <a:t>рівні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загальний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обсяг</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навчального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навантаження</a:t>
            </a:r>
            <a:r>
              <a:rPr lang="ru-RU" dirty="0">
                <a:latin typeface="Times New Roman" panose="02020603050405020304" pitchFamily="18" charset="0"/>
                <a:cs typeface="Times New Roman" panose="02020603050405020304" pitchFamily="18" charset="0"/>
              </a:rPr>
              <a:t>,  </a:t>
            </a:r>
          </a:p>
          <a:p>
            <a:pPr algn="ctr"/>
            <a:r>
              <a:rPr lang="ru-RU" dirty="0" err="1">
                <a:latin typeface="Times New Roman" panose="02020603050405020304" pitchFamily="18" charset="0"/>
                <a:cs typeface="Times New Roman" panose="02020603050405020304" pitchFamily="18" charset="0"/>
              </a:rPr>
              <a:t>розподілений</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освітніми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галузями</a:t>
            </a:r>
            <a:r>
              <a:rPr lang="ru-RU" dirty="0">
                <a:latin typeface="Times New Roman" panose="02020603050405020304" pitchFamily="18" charset="0"/>
                <a:cs typeface="Times New Roman" panose="02020603050405020304" pitchFamily="18" charset="0"/>
              </a:rPr>
              <a:t>, структуру та </a:t>
            </a:r>
            <a:r>
              <a:rPr lang="ru-RU" dirty="0" err="1">
                <a:latin typeface="Times New Roman" panose="02020603050405020304" pitchFamily="18" charset="0"/>
                <a:cs typeface="Times New Roman" panose="02020603050405020304" pitchFamily="18" charset="0"/>
              </a:rPr>
              <a:t>зміст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середньої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освіти</a:t>
            </a:r>
            <a:r>
              <a:rPr lang="ru-RU" dirty="0">
                <a:latin typeface="Times New Roman" panose="02020603050405020304" pitchFamily="18" charset="0"/>
                <a:cs typeface="Times New Roman" panose="02020603050405020304" pitchFamily="18" charset="0"/>
              </a:rPr>
              <a:t>.</a:t>
            </a:r>
          </a:p>
        </p:txBody>
      </p:sp>
      <p:sp>
        <p:nvSpPr>
          <p:cNvPr id="8" name="Google Shape;459;p16">
            <a:extLst>
              <a:ext uri="{FF2B5EF4-FFF2-40B4-BE49-F238E27FC236}">
                <a16:creationId xmlns:a16="http://schemas.microsoft.com/office/drawing/2014/main" id="{2EB17CB7-3D91-461A-8046-268C34A1F0DC}"/>
              </a:ext>
            </a:extLst>
          </p:cNvPr>
          <p:cNvSpPr/>
          <p:nvPr/>
        </p:nvSpPr>
        <p:spPr>
          <a:xfrm>
            <a:off x="1259632" y="3815019"/>
            <a:ext cx="2976981" cy="376994"/>
          </a:xfrm>
          <a:prstGeom prst="rect">
            <a:avLst/>
          </a:prstGeom>
          <a:noFill/>
          <a:ln>
            <a:noFill/>
          </a:ln>
        </p:spPr>
        <p:txBody>
          <a:bodyPr spcFirstLastPara="1" wrap="square" lIns="68567" tIns="34274" rIns="68567" bIns="34274" anchor="t" anchorCtr="0">
            <a:spAutoFit/>
          </a:bodyPr>
          <a:lstStyle/>
          <a:p>
            <a:pPr algn="ctr"/>
            <a:r>
              <a:rPr lang="ru-RU"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2 ЦИКЛИ НАВЧАННЯ</a:t>
            </a:r>
            <a:endParaRPr lang="ru-RU" sz="2000" dirty="0">
              <a:latin typeface="Times New Roman" panose="02020603050405020304" pitchFamily="18" charset="0"/>
              <a:cs typeface="Times New Roman" panose="02020603050405020304" pitchFamily="18" charset="0"/>
            </a:endParaRPr>
          </a:p>
        </p:txBody>
      </p:sp>
      <p:graphicFrame>
        <p:nvGraphicFramePr>
          <p:cNvPr id="9" name="Схема 8">
            <a:extLst>
              <a:ext uri="{FF2B5EF4-FFF2-40B4-BE49-F238E27FC236}">
                <a16:creationId xmlns:a16="http://schemas.microsoft.com/office/drawing/2014/main" id="{1B01072A-BD4A-4067-B6EE-708CDD813C42}"/>
              </a:ext>
            </a:extLst>
          </p:cNvPr>
          <p:cNvGraphicFramePr/>
          <p:nvPr>
            <p:extLst>
              <p:ext uri="{D42A27DB-BD31-4B8C-83A1-F6EECF244321}">
                <p14:modId xmlns:p14="http://schemas.microsoft.com/office/powerpoint/2010/main" val="3301945547"/>
              </p:ext>
            </p:extLst>
          </p:nvPr>
        </p:nvGraphicFramePr>
        <p:xfrm>
          <a:off x="67896" y="3963720"/>
          <a:ext cx="5717931" cy="30212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613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5D99CD-C6AE-43D7-A784-5BF49FF511F7}"/>
              </a:ext>
            </a:extLst>
          </p:cNvPr>
          <p:cNvSpPr>
            <a:spLocks noGrp="1"/>
          </p:cNvSpPr>
          <p:nvPr>
            <p:ph type="title"/>
          </p:nvPr>
        </p:nvSpPr>
        <p:spPr>
          <a:xfrm>
            <a:off x="0" y="10101"/>
            <a:ext cx="9143999" cy="970627"/>
          </a:xfrm>
        </p:spPr>
        <p:txBody>
          <a:bodyPr>
            <a:noAutofit/>
          </a:bodyPr>
          <a:lstStyle/>
          <a:p>
            <a:pPr algn="ctr"/>
            <a:r>
              <a:rPr lang="uk-UA" sz="3200" dirty="0">
                <a:latin typeface="Times New Roman" pitchFamily="18" charset="0"/>
                <a:cs typeface="Times New Roman" pitchFamily="18" charset="0"/>
              </a:rPr>
              <a:t>Реалізація мети базової середньої освіти ґрунтується на таких ціннісних орієнтирах, як:</a:t>
            </a:r>
            <a:endParaRPr lang="ru-RU" sz="3200" dirty="0"/>
          </a:p>
        </p:txBody>
      </p:sp>
      <p:graphicFrame>
        <p:nvGraphicFramePr>
          <p:cNvPr id="6" name="Схема 5"/>
          <p:cNvGraphicFramePr/>
          <p:nvPr>
            <p:extLst>
              <p:ext uri="{D42A27DB-BD31-4B8C-83A1-F6EECF244321}">
                <p14:modId xmlns:p14="http://schemas.microsoft.com/office/powerpoint/2010/main" val="1821032781"/>
              </p:ext>
            </p:extLst>
          </p:nvPr>
        </p:nvGraphicFramePr>
        <p:xfrm>
          <a:off x="489240" y="980728"/>
          <a:ext cx="816551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Группа 6">
            <a:extLst>
              <a:ext uri="{FF2B5EF4-FFF2-40B4-BE49-F238E27FC236}">
                <a16:creationId xmlns:a16="http://schemas.microsoft.com/office/drawing/2014/main" id="{FC4EC2DC-A5EE-4490-AFF1-B4E02B8EE54B}"/>
              </a:ext>
            </a:extLst>
          </p:cNvPr>
          <p:cNvGrpSpPr/>
          <p:nvPr/>
        </p:nvGrpSpPr>
        <p:grpSpPr>
          <a:xfrm>
            <a:off x="2820336" y="5958000"/>
            <a:ext cx="6300000" cy="900000"/>
            <a:chOff x="1120139" y="3306234"/>
            <a:chExt cx="6347459" cy="1416957"/>
          </a:xfrm>
        </p:grpSpPr>
        <p:sp>
          <p:nvSpPr>
            <p:cNvPr id="8" name="Прямоугольник: скругленные углы 7">
              <a:extLst>
                <a:ext uri="{FF2B5EF4-FFF2-40B4-BE49-F238E27FC236}">
                  <a16:creationId xmlns:a16="http://schemas.microsoft.com/office/drawing/2014/main" id="{170F6CA3-D6FD-47C2-9C41-D21EF9003869}"/>
                </a:ext>
              </a:extLst>
            </p:cNvPr>
            <p:cNvSpPr/>
            <p:nvPr/>
          </p:nvSpPr>
          <p:spPr>
            <a:xfrm>
              <a:off x="1120139" y="3306234"/>
              <a:ext cx="6347459" cy="141695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Прямоугольник: скругленные углы 4">
              <a:extLst>
                <a:ext uri="{FF2B5EF4-FFF2-40B4-BE49-F238E27FC236}">
                  <a16:creationId xmlns:a16="http://schemas.microsoft.com/office/drawing/2014/main" id="{8C6C5D12-9AE8-4DD4-B8AE-A8063C100428}"/>
                </a:ext>
              </a:extLst>
            </p:cNvPr>
            <p:cNvSpPr txBox="1"/>
            <p:nvPr/>
          </p:nvSpPr>
          <p:spPr>
            <a:xfrm>
              <a:off x="1161639" y="3347735"/>
              <a:ext cx="5060679" cy="13339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600" kern="1200" dirty="0">
                  <a:latin typeface="Times New Roman" panose="02020603050405020304" pitchFamily="18" charset="0"/>
                  <a:cs typeface="Times New Roman" panose="02020603050405020304" pitchFamily="18" charset="0"/>
                </a:rPr>
                <a:t>створення освітнього середовища, в якому забезпечено атмосферу довіри, без будь-яких форм дискримінації           учасників освітнього процесу;</a:t>
              </a:r>
            </a:p>
          </p:txBody>
        </p:sp>
      </p:grpSp>
      <p:grpSp>
        <p:nvGrpSpPr>
          <p:cNvPr id="10" name="Группа 9">
            <a:extLst>
              <a:ext uri="{FF2B5EF4-FFF2-40B4-BE49-F238E27FC236}">
                <a16:creationId xmlns:a16="http://schemas.microsoft.com/office/drawing/2014/main" id="{1973799E-CFFE-4216-8813-49E547AA18DE}"/>
              </a:ext>
            </a:extLst>
          </p:cNvPr>
          <p:cNvGrpSpPr/>
          <p:nvPr/>
        </p:nvGrpSpPr>
        <p:grpSpPr>
          <a:xfrm>
            <a:off x="8091275" y="5614439"/>
            <a:ext cx="564470" cy="564470"/>
            <a:chOff x="7131530" y="3596691"/>
            <a:chExt cx="564470" cy="564470"/>
          </a:xfrm>
        </p:grpSpPr>
        <p:sp>
          <p:nvSpPr>
            <p:cNvPr id="11" name="Стрелка: вниз 10">
              <a:extLst>
                <a:ext uri="{FF2B5EF4-FFF2-40B4-BE49-F238E27FC236}">
                  <a16:creationId xmlns:a16="http://schemas.microsoft.com/office/drawing/2014/main" id="{59C60F6B-015F-47A9-AAD6-FE43A65F65DD}"/>
                </a:ext>
              </a:extLst>
            </p:cNvPr>
            <p:cNvSpPr/>
            <p:nvPr/>
          </p:nvSpPr>
          <p:spPr>
            <a:xfrm>
              <a:off x="7131530" y="3596691"/>
              <a:ext cx="564470" cy="56447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Стрелка: вниз 4">
              <a:extLst>
                <a:ext uri="{FF2B5EF4-FFF2-40B4-BE49-F238E27FC236}">
                  <a16:creationId xmlns:a16="http://schemas.microsoft.com/office/drawing/2014/main" id="{688D0C50-5BCA-41C9-9334-78B6DB8CE2FA}"/>
                </a:ext>
              </a:extLst>
            </p:cNvPr>
            <p:cNvSpPr txBox="1"/>
            <p:nvPr/>
          </p:nvSpPr>
          <p:spPr>
            <a:xfrm>
              <a:off x="7258536" y="3596691"/>
              <a:ext cx="310458" cy="4247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ru-RU" sz="1600" b="0" kern="1200">
                <a:latin typeface="Times New Roman" panose="02020603050405020304" pitchFamily="18" charset="0"/>
                <a:cs typeface="Times New Roman" panose="02020603050405020304" pitchFamily="18" charset="0"/>
              </a:endParaRPr>
            </a:p>
          </p:txBody>
        </p:sp>
      </p:grpSp>
      <p:pic>
        <p:nvPicPr>
          <p:cNvPr id="13" name="Google Shape;419;p32">
            <a:extLst>
              <a:ext uri="{FF2B5EF4-FFF2-40B4-BE49-F238E27FC236}">
                <a16:creationId xmlns:a16="http://schemas.microsoft.com/office/drawing/2014/main" id="{E919D357-BD21-4794-A4D8-45203ADAAC5B}"/>
              </a:ext>
            </a:extLst>
          </p:cNvPr>
          <p:cNvPicPr preferRelativeResize="0"/>
          <p:nvPr/>
        </p:nvPicPr>
        <p:blipFill rotWithShape="1">
          <a:blip r:embed="rId7">
            <a:alphaModFix/>
          </a:blip>
          <a:srcRect l="18820" r="18820"/>
          <a:stretch/>
        </p:blipFill>
        <p:spPr>
          <a:xfrm>
            <a:off x="251520" y="5157192"/>
            <a:ext cx="1944216" cy="1584175"/>
          </a:xfrm>
          <a:prstGeom prst="rect">
            <a:avLst/>
          </a:prstGeom>
          <a:noFill/>
          <a:ln>
            <a:noFill/>
          </a:ln>
        </p:spPr>
      </p:pic>
    </p:spTree>
    <p:extLst>
      <p:ext uri="{BB962C8B-B14F-4D97-AF65-F5344CB8AC3E}">
        <p14:creationId xmlns:p14="http://schemas.microsoft.com/office/powerpoint/2010/main" val="378988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675854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29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3">
            <a:extLst>
              <a:ext uri="{FF2B5EF4-FFF2-40B4-BE49-F238E27FC236}">
                <a16:creationId xmlns:a16="http://schemas.microsoft.com/office/drawing/2014/main" id="{2E8D8CB4-44A2-412D-9C6B-5227C4932A80}"/>
              </a:ext>
            </a:extLst>
          </p:cNvPr>
          <p:cNvPicPr/>
          <p:nvPr/>
        </p:nvPicPr>
        <p:blipFill>
          <a:blip r:embed="rId2" cstate="print"/>
          <a:stretch>
            <a:fillRect/>
          </a:stretch>
        </p:blipFill>
        <p:spPr>
          <a:xfrm>
            <a:off x="104384" y="1556792"/>
            <a:ext cx="8935232" cy="4375157"/>
          </a:xfrm>
          <a:prstGeom prst="rect">
            <a:avLst/>
          </a:prstGeom>
        </p:spPr>
      </p:pic>
      <p:pic>
        <p:nvPicPr>
          <p:cNvPr id="10" name="object 2">
            <a:extLst>
              <a:ext uri="{FF2B5EF4-FFF2-40B4-BE49-F238E27FC236}">
                <a16:creationId xmlns:a16="http://schemas.microsoft.com/office/drawing/2014/main" id="{587EE69C-A8BC-4F41-BDB8-3A03A564F749}"/>
              </a:ext>
            </a:extLst>
          </p:cNvPr>
          <p:cNvPicPr/>
          <p:nvPr/>
        </p:nvPicPr>
        <p:blipFill>
          <a:blip r:embed="rId3" cstate="print"/>
          <a:stretch>
            <a:fillRect/>
          </a:stretch>
        </p:blipFill>
        <p:spPr>
          <a:xfrm>
            <a:off x="611560" y="476672"/>
            <a:ext cx="7676388" cy="544068"/>
          </a:xfrm>
          <a:prstGeom prst="rect">
            <a:avLst/>
          </a:prstGeom>
        </p:spPr>
      </p:pic>
    </p:spTree>
    <p:extLst>
      <p:ext uri="{BB962C8B-B14F-4D97-AF65-F5344CB8AC3E}">
        <p14:creationId xmlns:p14="http://schemas.microsoft.com/office/powerpoint/2010/main" val="124401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98B07C3-5BD3-42C7-B0A2-5D575C7CA520}"/>
              </a:ext>
            </a:extLst>
          </p:cNvPr>
          <p:cNvSpPr/>
          <p:nvPr/>
        </p:nvSpPr>
        <p:spPr>
          <a:xfrm>
            <a:off x="251520" y="0"/>
            <a:ext cx="6390456" cy="707886"/>
          </a:xfrm>
          <a:prstGeom prst="rect">
            <a:avLst/>
          </a:prstGeom>
        </p:spPr>
        <p:txBody>
          <a:bodyPr wrap="square">
            <a:spAutoFit/>
          </a:bodyPr>
          <a:lstStyle/>
          <a:p>
            <a:r>
              <a:rPr lang="ru-RU" sz="4000" b="1" dirty="0" err="1">
                <a:solidFill>
                  <a:srgbClr val="0070C0"/>
                </a:solidFill>
                <a:latin typeface="Times New Roman" panose="02020603050405020304" pitchFamily="18" charset="0"/>
                <a:cs typeface="Times New Roman" panose="02020603050405020304" pitchFamily="18" charset="0"/>
              </a:rPr>
              <a:t>Ключові</a:t>
            </a:r>
            <a:r>
              <a:rPr lang="ru-RU" sz="4000" b="1" dirty="0">
                <a:solidFill>
                  <a:srgbClr val="0070C0"/>
                </a:solidFill>
                <a:latin typeface="Times New Roman" panose="02020603050405020304" pitchFamily="18" charset="0"/>
                <a:cs typeface="Times New Roman" panose="02020603050405020304" pitchFamily="18" charset="0"/>
              </a:rPr>
              <a:t> </a:t>
            </a:r>
            <a:r>
              <a:rPr lang="ru-RU" sz="4000" b="1" dirty="0" err="1">
                <a:solidFill>
                  <a:srgbClr val="0070C0"/>
                </a:solidFill>
                <a:latin typeface="Times New Roman" panose="02020603050405020304" pitchFamily="18" charset="0"/>
                <a:cs typeface="Times New Roman" panose="02020603050405020304" pitchFamily="18" charset="0"/>
              </a:rPr>
              <a:t>компетентності</a:t>
            </a:r>
            <a:endParaRPr lang="ru-RU" sz="4000" b="1" dirty="0">
              <a:solidFill>
                <a:srgbClr val="0070C0"/>
              </a:solidFill>
              <a:latin typeface="Times New Roman" panose="02020603050405020304" pitchFamily="18" charset="0"/>
              <a:cs typeface="Times New Roman" panose="02020603050405020304" pitchFamily="18" charset="0"/>
            </a:endParaRPr>
          </a:p>
        </p:txBody>
      </p:sp>
      <p:sp>
        <p:nvSpPr>
          <p:cNvPr id="5" name="Google Shape;976;p26">
            <a:extLst>
              <a:ext uri="{FF2B5EF4-FFF2-40B4-BE49-F238E27FC236}">
                <a16:creationId xmlns:a16="http://schemas.microsoft.com/office/drawing/2014/main" id="{055513EF-E1C4-48BF-A5BB-079F22DDF228}"/>
              </a:ext>
            </a:extLst>
          </p:cNvPr>
          <p:cNvSpPr/>
          <p:nvPr/>
        </p:nvSpPr>
        <p:spPr>
          <a:xfrm>
            <a:off x="3325264" y="1706457"/>
            <a:ext cx="910643" cy="1722543"/>
          </a:xfrm>
          <a:custGeom>
            <a:avLst/>
            <a:gdLst/>
            <a:ahLst/>
            <a:cxnLst/>
            <a:rect l="l" t="t" r="r" b="b"/>
            <a:pathLst>
              <a:path w="32278" h="61056" extrusionOk="0">
                <a:moveTo>
                  <a:pt x="25313" y="0"/>
                </a:moveTo>
                <a:cubicBezTo>
                  <a:pt x="22444" y="0"/>
                  <a:pt x="19979" y="1751"/>
                  <a:pt x="18919" y="4239"/>
                </a:cubicBezTo>
                <a:cubicBezTo>
                  <a:pt x="19884" y="4858"/>
                  <a:pt x="20741" y="5632"/>
                  <a:pt x="21467" y="6525"/>
                </a:cubicBezTo>
                <a:cubicBezTo>
                  <a:pt x="21503" y="6537"/>
                  <a:pt x="21527" y="6549"/>
                  <a:pt x="21562" y="6561"/>
                </a:cubicBezTo>
                <a:cubicBezTo>
                  <a:pt x="22442" y="6892"/>
                  <a:pt x="23376" y="7205"/>
                  <a:pt x="24277" y="7205"/>
                </a:cubicBezTo>
                <a:cubicBezTo>
                  <a:pt x="24960" y="7205"/>
                  <a:pt x="25624" y="7025"/>
                  <a:pt x="26230" y="6537"/>
                </a:cubicBezTo>
                <a:cubicBezTo>
                  <a:pt x="26980" y="5930"/>
                  <a:pt x="27694" y="5334"/>
                  <a:pt x="28682" y="5203"/>
                </a:cubicBezTo>
                <a:cubicBezTo>
                  <a:pt x="28727" y="5197"/>
                  <a:pt x="28771" y="5194"/>
                  <a:pt x="28813" y="5194"/>
                </a:cubicBezTo>
                <a:cubicBezTo>
                  <a:pt x="29718" y="5194"/>
                  <a:pt x="30066" y="6591"/>
                  <a:pt x="29099" y="6727"/>
                </a:cubicBezTo>
                <a:cubicBezTo>
                  <a:pt x="27647" y="6930"/>
                  <a:pt x="26873" y="8513"/>
                  <a:pt x="25420" y="8716"/>
                </a:cubicBezTo>
                <a:cubicBezTo>
                  <a:pt x="25109" y="8761"/>
                  <a:pt x="24799" y="8783"/>
                  <a:pt x="24492" y="8783"/>
                </a:cubicBezTo>
                <a:cubicBezTo>
                  <a:pt x="23917" y="8783"/>
                  <a:pt x="23351" y="8709"/>
                  <a:pt x="22801" y="8585"/>
                </a:cubicBezTo>
                <a:lnTo>
                  <a:pt x="22801" y="8585"/>
                </a:lnTo>
                <a:cubicBezTo>
                  <a:pt x="24218" y="11347"/>
                  <a:pt x="24634" y="14538"/>
                  <a:pt x="24515" y="17645"/>
                </a:cubicBezTo>
                <a:cubicBezTo>
                  <a:pt x="24497" y="18157"/>
                  <a:pt x="24093" y="18413"/>
                  <a:pt x="23697" y="18413"/>
                </a:cubicBezTo>
                <a:cubicBezTo>
                  <a:pt x="23301" y="18413"/>
                  <a:pt x="22914" y="18157"/>
                  <a:pt x="22932" y="17645"/>
                </a:cubicBezTo>
                <a:cubicBezTo>
                  <a:pt x="23051" y="14336"/>
                  <a:pt x="22622" y="10704"/>
                  <a:pt x="20586" y="7966"/>
                </a:cubicBezTo>
                <a:cubicBezTo>
                  <a:pt x="18940" y="5759"/>
                  <a:pt x="16480" y="4273"/>
                  <a:pt x="13746" y="4273"/>
                </a:cubicBezTo>
                <a:cubicBezTo>
                  <a:pt x="13692" y="4273"/>
                  <a:pt x="13639" y="4274"/>
                  <a:pt x="13585" y="4275"/>
                </a:cubicBezTo>
                <a:cubicBezTo>
                  <a:pt x="10323" y="4846"/>
                  <a:pt x="7835" y="7692"/>
                  <a:pt x="7835" y="11121"/>
                </a:cubicBezTo>
                <a:cubicBezTo>
                  <a:pt x="7835" y="11502"/>
                  <a:pt x="7858" y="11859"/>
                  <a:pt x="7918" y="12216"/>
                </a:cubicBezTo>
                <a:cubicBezTo>
                  <a:pt x="8477" y="12990"/>
                  <a:pt x="9204" y="13645"/>
                  <a:pt x="10037" y="14133"/>
                </a:cubicBezTo>
                <a:cubicBezTo>
                  <a:pt x="10085" y="14109"/>
                  <a:pt x="10121" y="14086"/>
                  <a:pt x="10168" y="14074"/>
                </a:cubicBezTo>
                <a:cubicBezTo>
                  <a:pt x="12252" y="13466"/>
                  <a:pt x="13061" y="11145"/>
                  <a:pt x="14145" y="9478"/>
                </a:cubicBezTo>
                <a:cubicBezTo>
                  <a:pt x="14311" y="9222"/>
                  <a:pt x="14552" y="9115"/>
                  <a:pt x="14793" y="9115"/>
                </a:cubicBezTo>
                <a:cubicBezTo>
                  <a:pt x="15345" y="9115"/>
                  <a:pt x="15892" y="9678"/>
                  <a:pt x="15502" y="10276"/>
                </a:cubicBezTo>
                <a:cubicBezTo>
                  <a:pt x="14431" y="11931"/>
                  <a:pt x="13585" y="13847"/>
                  <a:pt x="11990" y="14943"/>
                </a:cubicBezTo>
                <a:cubicBezTo>
                  <a:pt x="13234" y="15310"/>
                  <a:pt x="14672" y="15607"/>
                  <a:pt x="16047" y="15607"/>
                </a:cubicBezTo>
                <a:cubicBezTo>
                  <a:pt x="16857" y="15607"/>
                  <a:pt x="17645" y="15504"/>
                  <a:pt x="18360" y="15252"/>
                </a:cubicBezTo>
                <a:cubicBezTo>
                  <a:pt x="18457" y="15218"/>
                  <a:pt x="18548" y="15202"/>
                  <a:pt x="18633" y="15202"/>
                </a:cubicBezTo>
                <a:cubicBezTo>
                  <a:pt x="19394" y="15202"/>
                  <a:pt x="19644" y="16466"/>
                  <a:pt x="18776" y="16776"/>
                </a:cubicBezTo>
                <a:cubicBezTo>
                  <a:pt x="17923" y="17078"/>
                  <a:pt x="16941" y="17210"/>
                  <a:pt x="15922" y="17210"/>
                </a:cubicBezTo>
                <a:cubicBezTo>
                  <a:pt x="13884" y="17210"/>
                  <a:pt x="11696" y="16681"/>
                  <a:pt x="10085" y="15919"/>
                </a:cubicBezTo>
                <a:cubicBezTo>
                  <a:pt x="9061" y="15419"/>
                  <a:pt x="8120" y="14776"/>
                  <a:pt x="7346" y="13978"/>
                </a:cubicBezTo>
                <a:cubicBezTo>
                  <a:pt x="3894" y="14395"/>
                  <a:pt x="1227" y="17324"/>
                  <a:pt x="1227" y="20884"/>
                </a:cubicBezTo>
                <a:cubicBezTo>
                  <a:pt x="1227" y="22122"/>
                  <a:pt x="1548" y="23289"/>
                  <a:pt x="2120" y="24301"/>
                </a:cubicBezTo>
                <a:cubicBezTo>
                  <a:pt x="3477" y="23634"/>
                  <a:pt x="4965" y="23230"/>
                  <a:pt x="6501" y="23015"/>
                </a:cubicBezTo>
                <a:cubicBezTo>
                  <a:pt x="7828" y="22819"/>
                  <a:pt x="9318" y="22636"/>
                  <a:pt x="10798" y="22636"/>
                </a:cubicBezTo>
                <a:cubicBezTo>
                  <a:pt x="12466" y="22636"/>
                  <a:pt x="14120" y="22868"/>
                  <a:pt x="15514" y="23575"/>
                </a:cubicBezTo>
                <a:cubicBezTo>
                  <a:pt x="16301" y="23973"/>
                  <a:pt x="15825" y="25039"/>
                  <a:pt x="15094" y="25039"/>
                </a:cubicBezTo>
                <a:cubicBezTo>
                  <a:pt x="14974" y="25039"/>
                  <a:pt x="14846" y="25010"/>
                  <a:pt x="14716" y="24944"/>
                </a:cubicBezTo>
                <a:cubicBezTo>
                  <a:pt x="13677" y="24420"/>
                  <a:pt x="12556" y="24315"/>
                  <a:pt x="11414" y="24315"/>
                </a:cubicBezTo>
                <a:cubicBezTo>
                  <a:pt x="11182" y="24315"/>
                  <a:pt x="10949" y="24319"/>
                  <a:pt x="10716" y="24325"/>
                </a:cubicBezTo>
                <a:cubicBezTo>
                  <a:pt x="10132" y="24337"/>
                  <a:pt x="9537" y="24349"/>
                  <a:pt x="8942" y="24373"/>
                </a:cubicBezTo>
                <a:cubicBezTo>
                  <a:pt x="8751" y="25837"/>
                  <a:pt x="10894" y="27432"/>
                  <a:pt x="12014" y="28052"/>
                </a:cubicBezTo>
                <a:cubicBezTo>
                  <a:pt x="13240" y="28730"/>
                  <a:pt x="14573" y="28885"/>
                  <a:pt x="15943" y="29123"/>
                </a:cubicBezTo>
                <a:cubicBezTo>
                  <a:pt x="17991" y="29456"/>
                  <a:pt x="20074" y="30123"/>
                  <a:pt x="21134" y="32052"/>
                </a:cubicBezTo>
                <a:cubicBezTo>
                  <a:pt x="21471" y="32669"/>
                  <a:pt x="20922" y="33240"/>
                  <a:pt x="20389" y="33240"/>
                </a:cubicBezTo>
                <a:cubicBezTo>
                  <a:pt x="20151" y="33240"/>
                  <a:pt x="19916" y="33126"/>
                  <a:pt x="19765" y="32850"/>
                </a:cubicBezTo>
                <a:cubicBezTo>
                  <a:pt x="19050" y="31564"/>
                  <a:pt x="17824" y="31064"/>
                  <a:pt x="16455" y="30778"/>
                </a:cubicBezTo>
                <a:lnTo>
                  <a:pt x="16455" y="30778"/>
                </a:lnTo>
                <a:cubicBezTo>
                  <a:pt x="16562" y="32278"/>
                  <a:pt x="16633" y="33897"/>
                  <a:pt x="16086" y="35291"/>
                </a:cubicBezTo>
                <a:cubicBezTo>
                  <a:pt x="15574" y="36648"/>
                  <a:pt x="14419" y="37922"/>
                  <a:pt x="14383" y="39398"/>
                </a:cubicBezTo>
                <a:cubicBezTo>
                  <a:pt x="14365" y="39910"/>
                  <a:pt x="13960" y="40166"/>
                  <a:pt x="13564" y="40166"/>
                </a:cubicBezTo>
                <a:cubicBezTo>
                  <a:pt x="13169" y="40166"/>
                  <a:pt x="12782" y="39910"/>
                  <a:pt x="12799" y="39398"/>
                </a:cubicBezTo>
                <a:cubicBezTo>
                  <a:pt x="12835" y="37862"/>
                  <a:pt x="13692" y="36791"/>
                  <a:pt x="14312" y="35457"/>
                </a:cubicBezTo>
                <a:cubicBezTo>
                  <a:pt x="15050" y="33897"/>
                  <a:pt x="14978" y="32183"/>
                  <a:pt x="14847" y="30504"/>
                </a:cubicBezTo>
                <a:cubicBezTo>
                  <a:pt x="13681" y="30326"/>
                  <a:pt x="12526" y="30147"/>
                  <a:pt x="11597" y="29635"/>
                </a:cubicBezTo>
                <a:cubicBezTo>
                  <a:pt x="9716" y="28587"/>
                  <a:pt x="7346" y="26801"/>
                  <a:pt x="7370" y="24480"/>
                </a:cubicBezTo>
                <a:lnTo>
                  <a:pt x="7370" y="24480"/>
                </a:lnTo>
                <a:cubicBezTo>
                  <a:pt x="7049" y="24515"/>
                  <a:pt x="6739" y="24551"/>
                  <a:pt x="6418" y="24611"/>
                </a:cubicBezTo>
                <a:cubicBezTo>
                  <a:pt x="4691" y="24908"/>
                  <a:pt x="3048" y="25432"/>
                  <a:pt x="1643" y="26408"/>
                </a:cubicBezTo>
                <a:cubicBezTo>
                  <a:pt x="619" y="27623"/>
                  <a:pt x="0" y="29183"/>
                  <a:pt x="0" y="30897"/>
                </a:cubicBezTo>
                <a:cubicBezTo>
                  <a:pt x="0" y="33386"/>
                  <a:pt x="1310" y="35576"/>
                  <a:pt x="3274" y="36803"/>
                </a:cubicBezTo>
                <a:cubicBezTo>
                  <a:pt x="4727" y="35160"/>
                  <a:pt x="6811" y="33897"/>
                  <a:pt x="8597" y="33278"/>
                </a:cubicBezTo>
                <a:cubicBezTo>
                  <a:pt x="8691" y="33246"/>
                  <a:pt x="8779" y="33231"/>
                  <a:pt x="8862" y="33231"/>
                </a:cubicBezTo>
                <a:cubicBezTo>
                  <a:pt x="9627" y="33231"/>
                  <a:pt x="9873" y="34502"/>
                  <a:pt x="9013" y="34802"/>
                </a:cubicBezTo>
                <a:cubicBezTo>
                  <a:pt x="7251" y="35421"/>
                  <a:pt x="4882" y="36945"/>
                  <a:pt x="3715" y="38827"/>
                </a:cubicBezTo>
                <a:cubicBezTo>
                  <a:pt x="3560" y="39386"/>
                  <a:pt x="3489" y="39982"/>
                  <a:pt x="3489" y="40601"/>
                </a:cubicBezTo>
                <a:cubicBezTo>
                  <a:pt x="3489" y="42196"/>
                  <a:pt x="4025" y="43672"/>
                  <a:pt x="4929" y="44851"/>
                </a:cubicBezTo>
                <a:cubicBezTo>
                  <a:pt x="6809" y="45788"/>
                  <a:pt x="8851" y="46359"/>
                  <a:pt x="10868" y="46359"/>
                </a:cubicBezTo>
                <a:cubicBezTo>
                  <a:pt x="12900" y="46359"/>
                  <a:pt x="14906" y="45779"/>
                  <a:pt x="16693" y="44411"/>
                </a:cubicBezTo>
                <a:cubicBezTo>
                  <a:pt x="16836" y="44301"/>
                  <a:pt x="16979" y="44254"/>
                  <a:pt x="17113" y="44254"/>
                </a:cubicBezTo>
                <a:cubicBezTo>
                  <a:pt x="17731" y="44254"/>
                  <a:pt x="18147" y="45271"/>
                  <a:pt x="17491" y="45780"/>
                </a:cubicBezTo>
                <a:cubicBezTo>
                  <a:pt x="15507" y="47298"/>
                  <a:pt x="13240" y="47947"/>
                  <a:pt x="10931" y="47947"/>
                </a:cubicBezTo>
                <a:cubicBezTo>
                  <a:pt x="10523" y="47947"/>
                  <a:pt x="10113" y="47927"/>
                  <a:pt x="9704" y="47887"/>
                </a:cubicBezTo>
                <a:cubicBezTo>
                  <a:pt x="9609" y="48352"/>
                  <a:pt x="9549" y="48840"/>
                  <a:pt x="9549" y="49340"/>
                </a:cubicBezTo>
                <a:cubicBezTo>
                  <a:pt x="9549" y="53186"/>
                  <a:pt x="12668" y="56305"/>
                  <a:pt x="16514" y="56305"/>
                </a:cubicBezTo>
                <a:cubicBezTo>
                  <a:pt x="16990" y="56305"/>
                  <a:pt x="17455" y="56245"/>
                  <a:pt x="17895" y="56162"/>
                </a:cubicBezTo>
                <a:cubicBezTo>
                  <a:pt x="18145" y="53352"/>
                  <a:pt x="19443" y="50709"/>
                  <a:pt x="21717" y="48852"/>
                </a:cubicBezTo>
                <a:cubicBezTo>
                  <a:pt x="21881" y="48715"/>
                  <a:pt x="22061" y="48658"/>
                  <a:pt x="22236" y="48658"/>
                </a:cubicBezTo>
                <a:cubicBezTo>
                  <a:pt x="22884" y="48658"/>
                  <a:pt x="23456" y="49455"/>
                  <a:pt x="22836" y="49971"/>
                </a:cubicBezTo>
                <a:cubicBezTo>
                  <a:pt x="21253" y="51269"/>
                  <a:pt x="20181" y="52971"/>
                  <a:pt x="19705" y="54864"/>
                </a:cubicBezTo>
                <a:cubicBezTo>
                  <a:pt x="20658" y="54663"/>
                  <a:pt x="21636" y="54539"/>
                  <a:pt x="22606" y="54539"/>
                </a:cubicBezTo>
                <a:cubicBezTo>
                  <a:pt x="22958" y="54539"/>
                  <a:pt x="23309" y="54556"/>
                  <a:pt x="23658" y="54591"/>
                </a:cubicBezTo>
                <a:cubicBezTo>
                  <a:pt x="24973" y="54726"/>
                  <a:pt x="26489" y="55383"/>
                  <a:pt x="27829" y="55383"/>
                </a:cubicBezTo>
                <a:cubicBezTo>
                  <a:pt x="28018" y="55383"/>
                  <a:pt x="28204" y="55370"/>
                  <a:pt x="28385" y="55341"/>
                </a:cubicBezTo>
                <a:cubicBezTo>
                  <a:pt x="28433" y="55333"/>
                  <a:pt x="28480" y="55330"/>
                  <a:pt x="28525" y="55330"/>
                </a:cubicBezTo>
                <a:cubicBezTo>
                  <a:pt x="29423" y="55330"/>
                  <a:pt x="29765" y="56718"/>
                  <a:pt x="28801" y="56877"/>
                </a:cubicBezTo>
                <a:cubicBezTo>
                  <a:pt x="28559" y="56915"/>
                  <a:pt x="28324" y="56932"/>
                  <a:pt x="28093" y="56932"/>
                </a:cubicBezTo>
                <a:cubicBezTo>
                  <a:pt x="26976" y="56932"/>
                  <a:pt x="25970" y="56538"/>
                  <a:pt x="24825" y="56341"/>
                </a:cubicBezTo>
                <a:cubicBezTo>
                  <a:pt x="24085" y="56211"/>
                  <a:pt x="23348" y="56147"/>
                  <a:pt x="22611" y="56147"/>
                </a:cubicBezTo>
                <a:cubicBezTo>
                  <a:pt x="21651" y="56147"/>
                  <a:pt x="20692" y="56256"/>
                  <a:pt x="19729" y="56472"/>
                </a:cubicBezTo>
                <a:cubicBezTo>
                  <a:pt x="19673" y="56486"/>
                  <a:pt x="19613" y="56491"/>
                  <a:pt x="19556" y="56491"/>
                </a:cubicBezTo>
                <a:cubicBezTo>
                  <a:pt x="19516" y="56491"/>
                  <a:pt x="19478" y="56489"/>
                  <a:pt x="19443" y="56484"/>
                </a:cubicBezTo>
                <a:cubicBezTo>
                  <a:pt x="19407" y="56912"/>
                  <a:pt x="19407" y="57365"/>
                  <a:pt x="19443" y="57805"/>
                </a:cubicBezTo>
                <a:cubicBezTo>
                  <a:pt x="20669" y="59758"/>
                  <a:pt x="22836" y="61056"/>
                  <a:pt x="25325" y="61056"/>
                </a:cubicBezTo>
                <a:cubicBezTo>
                  <a:pt x="29159" y="61056"/>
                  <a:pt x="32278" y="57936"/>
                  <a:pt x="32278" y="54090"/>
                </a:cubicBezTo>
                <a:lnTo>
                  <a:pt x="32278" y="32897"/>
                </a:lnTo>
                <a:cubicBezTo>
                  <a:pt x="29397" y="36969"/>
                  <a:pt x="28801" y="42208"/>
                  <a:pt x="28849" y="47173"/>
                </a:cubicBezTo>
                <a:cubicBezTo>
                  <a:pt x="28855" y="47685"/>
                  <a:pt x="28462" y="47941"/>
                  <a:pt x="28066" y="47941"/>
                </a:cubicBezTo>
                <a:cubicBezTo>
                  <a:pt x="27670" y="47941"/>
                  <a:pt x="27271" y="47685"/>
                  <a:pt x="27266" y="47173"/>
                </a:cubicBezTo>
                <a:cubicBezTo>
                  <a:pt x="27230" y="43303"/>
                  <a:pt x="27599" y="39303"/>
                  <a:pt x="28992" y="35731"/>
                </a:cubicBezTo>
                <a:cubicBezTo>
                  <a:pt x="27813" y="35541"/>
                  <a:pt x="26670" y="35029"/>
                  <a:pt x="25837" y="34148"/>
                </a:cubicBezTo>
                <a:cubicBezTo>
                  <a:pt x="25301" y="33600"/>
                  <a:pt x="24884" y="33005"/>
                  <a:pt x="24587" y="32290"/>
                </a:cubicBezTo>
                <a:cubicBezTo>
                  <a:pt x="24337" y="31695"/>
                  <a:pt x="24301" y="30385"/>
                  <a:pt x="23503" y="30207"/>
                </a:cubicBezTo>
                <a:cubicBezTo>
                  <a:pt x="22568" y="30006"/>
                  <a:pt x="22882" y="28662"/>
                  <a:pt x="23733" y="28662"/>
                </a:cubicBezTo>
                <a:cubicBezTo>
                  <a:pt x="23793" y="28662"/>
                  <a:pt x="23855" y="28669"/>
                  <a:pt x="23920" y="28683"/>
                </a:cubicBezTo>
                <a:cubicBezTo>
                  <a:pt x="25611" y="29052"/>
                  <a:pt x="25444" y="30552"/>
                  <a:pt x="26087" y="31802"/>
                </a:cubicBezTo>
                <a:cubicBezTo>
                  <a:pt x="26813" y="33207"/>
                  <a:pt x="28075" y="34112"/>
                  <a:pt x="29659" y="34219"/>
                </a:cubicBezTo>
                <a:cubicBezTo>
                  <a:pt x="30337" y="32850"/>
                  <a:pt x="31195" y="31552"/>
                  <a:pt x="32278" y="30385"/>
                </a:cubicBezTo>
                <a:lnTo>
                  <a:pt x="32278" y="20003"/>
                </a:lnTo>
                <a:cubicBezTo>
                  <a:pt x="30861" y="22837"/>
                  <a:pt x="28659" y="25254"/>
                  <a:pt x="25861" y="26909"/>
                </a:cubicBezTo>
                <a:cubicBezTo>
                  <a:pt x="25723" y="26990"/>
                  <a:pt x="25588" y="27026"/>
                  <a:pt x="25461" y="27026"/>
                </a:cubicBezTo>
                <a:cubicBezTo>
                  <a:pt x="24772" y="27026"/>
                  <a:pt x="24319" y="25981"/>
                  <a:pt x="25063" y="25539"/>
                </a:cubicBezTo>
                <a:cubicBezTo>
                  <a:pt x="26718" y="24563"/>
                  <a:pt x="28147" y="23277"/>
                  <a:pt x="29301" y="21789"/>
                </a:cubicBezTo>
                <a:lnTo>
                  <a:pt x="29301" y="21789"/>
                </a:lnTo>
                <a:cubicBezTo>
                  <a:pt x="28195" y="22328"/>
                  <a:pt x="26963" y="22626"/>
                  <a:pt x="25696" y="22626"/>
                </a:cubicBezTo>
                <a:cubicBezTo>
                  <a:pt x="25395" y="22626"/>
                  <a:pt x="25092" y="22609"/>
                  <a:pt x="24789" y="22575"/>
                </a:cubicBezTo>
                <a:cubicBezTo>
                  <a:pt x="23825" y="22460"/>
                  <a:pt x="23779" y="20985"/>
                  <a:pt x="24683" y="20985"/>
                </a:cubicBezTo>
                <a:cubicBezTo>
                  <a:pt x="24717" y="20985"/>
                  <a:pt x="24752" y="20987"/>
                  <a:pt x="24789" y="20991"/>
                </a:cubicBezTo>
                <a:cubicBezTo>
                  <a:pt x="25069" y="21023"/>
                  <a:pt x="25348" y="21039"/>
                  <a:pt x="25626" y="21039"/>
                </a:cubicBezTo>
                <a:cubicBezTo>
                  <a:pt x="27846" y="21039"/>
                  <a:pt x="29930" y="20030"/>
                  <a:pt x="31242" y="18146"/>
                </a:cubicBezTo>
                <a:cubicBezTo>
                  <a:pt x="31314" y="18050"/>
                  <a:pt x="31397" y="17967"/>
                  <a:pt x="31480" y="17907"/>
                </a:cubicBezTo>
                <a:cubicBezTo>
                  <a:pt x="31849" y="16955"/>
                  <a:pt x="32111" y="15967"/>
                  <a:pt x="32278" y="14943"/>
                </a:cubicBezTo>
                <a:lnTo>
                  <a:pt x="32278" y="6966"/>
                </a:lnTo>
                <a:cubicBezTo>
                  <a:pt x="32278" y="3120"/>
                  <a:pt x="29159" y="0"/>
                  <a:pt x="25313" y="0"/>
                </a:cubicBez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977;p26">
            <a:extLst>
              <a:ext uri="{FF2B5EF4-FFF2-40B4-BE49-F238E27FC236}">
                <a16:creationId xmlns:a16="http://schemas.microsoft.com/office/drawing/2014/main" id="{F9CB6A87-DDA8-42C1-B59A-BB72600917FA}"/>
              </a:ext>
            </a:extLst>
          </p:cNvPr>
          <p:cNvSpPr/>
          <p:nvPr/>
        </p:nvSpPr>
        <p:spPr>
          <a:xfrm>
            <a:off x="4355976" y="1706457"/>
            <a:ext cx="910671" cy="1722543"/>
          </a:xfrm>
          <a:custGeom>
            <a:avLst/>
            <a:gdLst/>
            <a:ahLst/>
            <a:cxnLst/>
            <a:rect l="l" t="t" r="r" b="b"/>
            <a:pathLst>
              <a:path w="32279" h="61056" extrusionOk="0">
                <a:moveTo>
                  <a:pt x="6966" y="0"/>
                </a:moveTo>
                <a:cubicBezTo>
                  <a:pt x="3120" y="0"/>
                  <a:pt x="1" y="3120"/>
                  <a:pt x="1" y="6966"/>
                </a:cubicBezTo>
                <a:lnTo>
                  <a:pt x="1" y="27337"/>
                </a:lnTo>
                <a:cubicBezTo>
                  <a:pt x="2733" y="24854"/>
                  <a:pt x="6276" y="23483"/>
                  <a:pt x="9948" y="23483"/>
                </a:cubicBezTo>
                <a:cubicBezTo>
                  <a:pt x="11540" y="23483"/>
                  <a:pt x="13156" y="23741"/>
                  <a:pt x="14740" y="24277"/>
                </a:cubicBezTo>
                <a:cubicBezTo>
                  <a:pt x="15603" y="24568"/>
                  <a:pt x="15352" y="25846"/>
                  <a:pt x="14573" y="25846"/>
                </a:cubicBezTo>
                <a:cubicBezTo>
                  <a:pt x="14491" y="25846"/>
                  <a:pt x="14404" y="25832"/>
                  <a:pt x="14312" y="25801"/>
                </a:cubicBezTo>
                <a:cubicBezTo>
                  <a:pt x="12865" y="25313"/>
                  <a:pt x="11387" y="25075"/>
                  <a:pt x="9932" y="25075"/>
                </a:cubicBezTo>
                <a:cubicBezTo>
                  <a:pt x="8513" y="25075"/>
                  <a:pt x="7115" y="25301"/>
                  <a:pt x="5787" y="25742"/>
                </a:cubicBezTo>
                <a:cubicBezTo>
                  <a:pt x="6644" y="28504"/>
                  <a:pt x="9585" y="29623"/>
                  <a:pt x="11990" y="30826"/>
                </a:cubicBezTo>
                <a:cubicBezTo>
                  <a:pt x="13955" y="31826"/>
                  <a:pt x="15860" y="33255"/>
                  <a:pt x="15764" y="35683"/>
                </a:cubicBezTo>
                <a:cubicBezTo>
                  <a:pt x="15747" y="36189"/>
                  <a:pt x="15342" y="36442"/>
                  <a:pt x="14946" y="36442"/>
                </a:cubicBezTo>
                <a:cubicBezTo>
                  <a:pt x="14550" y="36442"/>
                  <a:pt x="14163" y="36189"/>
                  <a:pt x="14181" y="35683"/>
                </a:cubicBezTo>
                <a:cubicBezTo>
                  <a:pt x="14288" y="32957"/>
                  <a:pt x="10692" y="31969"/>
                  <a:pt x="8513" y="30849"/>
                </a:cubicBezTo>
                <a:cubicBezTo>
                  <a:pt x="7954" y="32504"/>
                  <a:pt x="7847" y="34171"/>
                  <a:pt x="8252" y="35874"/>
                </a:cubicBezTo>
                <a:cubicBezTo>
                  <a:pt x="8395" y="36469"/>
                  <a:pt x="7900" y="36861"/>
                  <a:pt x="7431" y="36861"/>
                </a:cubicBezTo>
                <a:cubicBezTo>
                  <a:pt x="7121" y="36861"/>
                  <a:pt x="6822" y="36689"/>
                  <a:pt x="6728" y="36291"/>
                </a:cubicBezTo>
                <a:cubicBezTo>
                  <a:pt x="6251" y="34302"/>
                  <a:pt x="6335" y="32278"/>
                  <a:pt x="7013" y="30338"/>
                </a:cubicBezTo>
                <a:cubicBezTo>
                  <a:pt x="7061" y="30218"/>
                  <a:pt x="7132" y="30111"/>
                  <a:pt x="7204" y="30028"/>
                </a:cubicBezTo>
                <a:cubicBezTo>
                  <a:pt x="5894" y="29075"/>
                  <a:pt x="4811" y="27885"/>
                  <a:pt x="4299" y="26325"/>
                </a:cubicBezTo>
                <a:cubicBezTo>
                  <a:pt x="2691" y="27087"/>
                  <a:pt x="1227" y="28182"/>
                  <a:pt x="1" y="29576"/>
                </a:cubicBezTo>
                <a:lnTo>
                  <a:pt x="1" y="35052"/>
                </a:lnTo>
                <a:cubicBezTo>
                  <a:pt x="1807" y="39255"/>
                  <a:pt x="6010" y="42084"/>
                  <a:pt x="10784" y="42084"/>
                </a:cubicBezTo>
                <a:cubicBezTo>
                  <a:pt x="10920" y="42084"/>
                  <a:pt x="11056" y="42082"/>
                  <a:pt x="11192" y="42077"/>
                </a:cubicBezTo>
                <a:cubicBezTo>
                  <a:pt x="11200" y="42077"/>
                  <a:pt x="11208" y="42077"/>
                  <a:pt x="11215" y="42077"/>
                </a:cubicBezTo>
                <a:cubicBezTo>
                  <a:pt x="12216" y="42077"/>
                  <a:pt x="12197" y="43637"/>
                  <a:pt x="11192" y="43661"/>
                </a:cubicBezTo>
                <a:cubicBezTo>
                  <a:pt x="11036" y="43666"/>
                  <a:pt x="10880" y="43669"/>
                  <a:pt x="10724" y="43669"/>
                </a:cubicBezTo>
                <a:cubicBezTo>
                  <a:pt x="8826" y="43669"/>
                  <a:pt x="7035" y="43269"/>
                  <a:pt x="5406" y="42553"/>
                </a:cubicBezTo>
                <a:lnTo>
                  <a:pt x="5406" y="42553"/>
                </a:lnTo>
                <a:cubicBezTo>
                  <a:pt x="5477" y="44184"/>
                  <a:pt x="5108" y="45744"/>
                  <a:pt x="4239" y="47185"/>
                </a:cubicBezTo>
                <a:cubicBezTo>
                  <a:pt x="4079" y="47450"/>
                  <a:pt x="3841" y="47560"/>
                  <a:pt x="3602" y="47560"/>
                </a:cubicBezTo>
                <a:cubicBezTo>
                  <a:pt x="3057" y="47560"/>
                  <a:pt x="2509" y="46988"/>
                  <a:pt x="2882" y="46375"/>
                </a:cubicBezTo>
                <a:cubicBezTo>
                  <a:pt x="3668" y="45089"/>
                  <a:pt x="4013" y="43613"/>
                  <a:pt x="3799" y="42101"/>
                </a:cubicBezTo>
                <a:cubicBezTo>
                  <a:pt x="3775" y="41970"/>
                  <a:pt x="3799" y="41839"/>
                  <a:pt x="3822" y="41732"/>
                </a:cubicBezTo>
                <a:cubicBezTo>
                  <a:pt x="2334" y="40815"/>
                  <a:pt x="1036" y="39601"/>
                  <a:pt x="1" y="38172"/>
                </a:cubicBezTo>
                <a:lnTo>
                  <a:pt x="1" y="54090"/>
                </a:lnTo>
                <a:cubicBezTo>
                  <a:pt x="1" y="57936"/>
                  <a:pt x="3120" y="61056"/>
                  <a:pt x="6966" y="61056"/>
                </a:cubicBezTo>
                <a:cubicBezTo>
                  <a:pt x="9597" y="61056"/>
                  <a:pt x="11895" y="59579"/>
                  <a:pt x="13074" y="57424"/>
                </a:cubicBezTo>
                <a:cubicBezTo>
                  <a:pt x="10097" y="56424"/>
                  <a:pt x="7251" y="53995"/>
                  <a:pt x="6787" y="51054"/>
                </a:cubicBezTo>
                <a:cubicBezTo>
                  <a:pt x="6687" y="50454"/>
                  <a:pt x="7201" y="50059"/>
                  <a:pt x="7661" y="50059"/>
                </a:cubicBezTo>
                <a:cubicBezTo>
                  <a:pt x="7967" y="50059"/>
                  <a:pt x="8249" y="50233"/>
                  <a:pt x="8311" y="50638"/>
                </a:cubicBezTo>
                <a:cubicBezTo>
                  <a:pt x="8752" y="53412"/>
                  <a:pt x="11859" y="55686"/>
                  <a:pt x="14693" y="56222"/>
                </a:cubicBezTo>
                <a:cubicBezTo>
                  <a:pt x="15050" y="56269"/>
                  <a:pt x="15407" y="56305"/>
                  <a:pt x="15764" y="56305"/>
                </a:cubicBezTo>
                <a:cubicBezTo>
                  <a:pt x="19610" y="56305"/>
                  <a:pt x="22730" y="53186"/>
                  <a:pt x="22730" y="49340"/>
                </a:cubicBezTo>
                <a:cubicBezTo>
                  <a:pt x="22730" y="49197"/>
                  <a:pt x="22730" y="49042"/>
                  <a:pt x="22718" y="48899"/>
                </a:cubicBezTo>
                <a:cubicBezTo>
                  <a:pt x="21860" y="48721"/>
                  <a:pt x="21075" y="48399"/>
                  <a:pt x="20360" y="47947"/>
                </a:cubicBezTo>
                <a:cubicBezTo>
                  <a:pt x="18931" y="50388"/>
                  <a:pt x="16276" y="51459"/>
                  <a:pt x="13419" y="51578"/>
                </a:cubicBezTo>
                <a:cubicBezTo>
                  <a:pt x="13407" y="51579"/>
                  <a:pt x="13396" y="51579"/>
                  <a:pt x="13385" y="51579"/>
                </a:cubicBezTo>
                <a:cubicBezTo>
                  <a:pt x="12395" y="51579"/>
                  <a:pt x="12406" y="50030"/>
                  <a:pt x="13419" y="49995"/>
                </a:cubicBezTo>
                <a:cubicBezTo>
                  <a:pt x="15681" y="49899"/>
                  <a:pt x="18050" y="49102"/>
                  <a:pt x="19110" y="46982"/>
                </a:cubicBezTo>
                <a:cubicBezTo>
                  <a:pt x="17967" y="45923"/>
                  <a:pt x="17050" y="44542"/>
                  <a:pt x="16395" y="43077"/>
                </a:cubicBezTo>
                <a:cubicBezTo>
                  <a:pt x="16117" y="42447"/>
                  <a:pt x="16671" y="41868"/>
                  <a:pt x="17179" y="41868"/>
                </a:cubicBezTo>
                <a:cubicBezTo>
                  <a:pt x="17411" y="41868"/>
                  <a:pt x="17634" y="41989"/>
                  <a:pt x="17765" y="42279"/>
                </a:cubicBezTo>
                <a:cubicBezTo>
                  <a:pt x="18848" y="44732"/>
                  <a:pt x="20658" y="47006"/>
                  <a:pt x="23337" y="47399"/>
                </a:cubicBezTo>
                <a:cubicBezTo>
                  <a:pt x="26468" y="46709"/>
                  <a:pt x="28802" y="43934"/>
                  <a:pt x="28802" y="40601"/>
                </a:cubicBezTo>
                <a:cubicBezTo>
                  <a:pt x="28802" y="39422"/>
                  <a:pt x="28504" y="38315"/>
                  <a:pt x="27992" y="37338"/>
                </a:cubicBezTo>
                <a:cubicBezTo>
                  <a:pt x="27992" y="37326"/>
                  <a:pt x="28004" y="37326"/>
                  <a:pt x="28004" y="37326"/>
                </a:cubicBezTo>
                <a:cubicBezTo>
                  <a:pt x="27040" y="36148"/>
                  <a:pt x="25242" y="35231"/>
                  <a:pt x="24111" y="35171"/>
                </a:cubicBezTo>
                <a:cubicBezTo>
                  <a:pt x="23114" y="35125"/>
                  <a:pt x="23087" y="33587"/>
                  <a:pt x="24066" y="33587"/>
                </a:cubicBezTo>
                <a:cubicBezTo>
                  <a:pt x="24081" y="33587"/>
                  <a:pt x="24095" y="33587"/>
                  <a:pt x="24111" y="33588"/>
                </a:cubicBezTo>
                <a:cubicBezTo>
                  <a:pt x="25730" y="33671"/>
                  <a:pt x="27063" y="34469"/>
                  <a:pt x="28278" y="35505"/>
                </a:cubicBezTo>
                <a:cubicBezTo>
                  <a:pt x="28647" y="35838"/>
                  <a:pt x="29028" y="36195"/>
                  <a:pt x="29349" y="36576"/>
                </a:cubicBezTo>
                <a:cubicBezTo>
                  <a:pt x="31123" y="35314"/>
                  <a:pt x="32278" y="33243"/>
                  <a:pt x="32278" y="30897"/>
                </a:cubicBezTo>
                <a:cubicBezTo>
                  <a:pt x="32278" y="29040"/>
                  <a:pt x="31552" y="27349"/>
                  <a:pt x="30361" y="26099"/>
                </a:cubicBezTo>
                <a:cubicBezTo>
                  <a:pt x="27936" y="28709"/>
                  <a:pt x="24378" y="30187"/>
                  <a:pt x="20667" y="30187"/>
                </a:cubicBezTo>
                <a:cubicBezTo>
                  <a:pt x="20316" y="30187"/>
                  <a:pt x="19963" y="30174"/>
                  <a:pt x="19610" y="30147"/>
                </a:cubicBezTo>
                <a:cubicBezTo>
                  <a:pt x="18620" y="30077"/>
                  <a:pt x="18587" y="28561"/>
                  <a:pt x="19544" y="28561"/>
                </a:cubicBezTo>
                <a:cubicBezTo>
                  <a:pt x="19565" y="28561"/>
                  <a:pt x="19588" y="28562"/>
                  <a:pt x="19610" y="28563"/>
                </a:cubicBezTo>
                <a:cubicBezTo>
                  <a:pt x="19934" y="28587"/>
                  <a:pt x="20257" y="28599"/>
                  <a:pt x="20578" y="28599"/>
                </a:cubicBezTo>
                <a:cubicBezTo>
                  <a:pt x="22173" y="28599"/>
                  <a:pt x="23732" y="28307"/>
                  <a:pt x="25158" y="27742"/>
                </a:cubicBezTo>
                <a:cubicBezTo>
                  <a:pt x="23825" y="26885"/>
                  <a:pt x="22968" y="25575"/>
                  <a:pt x="22039" y="24206"/>
                </a:cubicBezTo>
                <a:cubicBezTo>
                  <a:pt x="20551" y="22027"/>
                  <a:pt x="18515" y="20658"/>
                  <a:pt x="15812" y="20622"/>
                </a:cubicBezTo>
                <a:cubicBezTo>
                  <a:pt x="14792" y="20610"/>
                  <a:pt x="14788" y="19038"/>
                  <a:pt x="15801" y="19038"/>
                </a:cubicBezTo>
                <a:cubicBezTo>
                  <a:pt x="15804" y="19038"/>
                  <a:pt x="15808" y="19038"/>
                  <a:pt x="15812" y="19039"/>
                </a:cubicBezTo>
                <a:cubicBezTo>
                  <a:pt x="17908" y="19074"/>
                  <a:pt x="20063" y="19777"/>
                  <a:pt x="21622" y="21241"/>
                </a:cubicBezTo>
                <a:cubicBezTo>
                  <a:pt x="23396" y="22920"/>
                  <a:pt x="24289" y="25873"/>
                  <a:pt x="26694" y="26778"/>
                </a:cubicBezTo>
                <a:cubicBezTo>
                  <a:pt x="26766" y="26813"/>
                  <a:pt x="26837" y="26849"/>
                  <a:pt x="26897" y="26897"/>
                </a:cubicBezTo>
                <a:cubicBezTo>
                  <a:pt x="28552" y="25897"/>
                  <a:pt x="29921" y="24468"/>
                  <a:pt x="30826" y="22682"/>
                </a:cubicBezTo>
                <a:cubicBezTo>
                  <a:pt x="30981" y="22110"/>
                  <a:pt x="31064" y="21515"/>
                  <a:pt x="31064" y="20884"/>
                </a:cubicBezTo>
                <a:cubicBezTo>
                  <a:pt x="31064" y="17907"/>
                  <a:pt x="29183" y="15371"/>
                  <a:pt x="26551" y="14371"/>
                </a:cubicBezTo>
                <a:cubicBezTo>
                  <a:pt x="25945" y="14307"/>
                  <a:pt x="25312" y="14233"/>
                  <a:pt x="24685" y="14233"/>
                </a:cubicBezTo>
                <a:cubicBezTo>
                  <a:pt x="24143" y="14233"/>
                  <a:pt x="23607" y="14289"/>
                  <a:pt x="23099" y="14455"/>
                </a:cubicBezTo>
                <a:cubicBezTo>
                  <a:pt x="22194" y="14752"/>
                  <a:pt x="21396" y="15205"/>
                  <a:pt x="20575" y="15693"/>
                </a:cubicBezTo>
                <a:cubicBezTo>
                  <a:pt x="20439" y="15775"/>
                  <a:pt x="20305" y="15810"/>
                  <a:pt x="20179" y="15810"/>
                </a:cubicBezTo>
                <a:cubicBezTo>
                  <a:pt x="19497" y="15810"/>
                  <a:pt x="19043" y="14766"/>
                  <a:pt x="19777" y="14324"/>
                </a:cubicBezTo>
                <a:cubicBezTo>
                  <a:pt x="20789" y="13716"/>
                  <a:pt x="21920" y="13014"/>
                  <a:pt x="23099" y="12823"/>
                </a:cubicBezTo>
                <a:cubicBezTo>
                  <a:pt x="23492" y="12752"/>
                  <a:pt x="23884" y="12716"/>
                  <a:pt x="24265" y="12704"/>
                </a:cubicBezTo>
                <a:cubicBezTo>
                  <a:pt x="24385" y="12192"/>
                  <a:pt x="24456" y="11669"/>
                  <a:pt x="24456" y="11121"/>
                </a:cubicBezTo>
                <a:cubicBezTo>
                  <a:pt x="24456" y="7287"/>
                  <a:pt x="21337" y="4168"/>
                  <a:pt x="17491" y="4168"/>
                </a:cubicBezTo>
                <a:cubicBezTo>
                  <a:pt x="16467" y="4168"/>
                  <a:pt x="15502" y="4382"/>
                  <a:pt x="14633" y="4787"/>
                </a:cubicBezTo>
                <a:cubicBezTo>
                  <a:pt x="14598" y="6811"/>
                  <a:pt x="13752" y="8763"/>
                  <a:pt x="12228" y="10276"/>
                </a:cubicBezTo>
                <a:cubicBezTo>
                  <a:pt x="10907" y="11573"/>
                  <a:pt x="9514" y="12812"/>
                  <a:pt x="8156" y="14074"/>
                </a:cubicBezTo>
                <a:cubicBezTo>
                  <a:pt x="7490" y="14681"/>
                  <a:pt x="6644" y="15324"/>
                  <a:pt x="6251" y="16157"/>
                </a:cubicBezTo>
                <a:cubicBezTo>
                  <a:pt x="5846" y="17003"/>
                  <a:pt x="5751" y="17884"/>
                  <a:pt x="5680" y="18812"/>
                </a:cubicBezTo>
                <a:cubicBezTo>
                  <a:pt x="5644" y="19320"/>
                  <a:pt x="5228" y="19576"/>
                  <a:pt x="4831" y="19576"/>
                </a:cubicBezTo>
                <a:cubicBezTo>
                  <a:pt x="4436" y="19576"/>
                  <a:pt x="4061" y="19323"/>
                  <a:pt x="4096" y="18812"/>
                </a:cubicBezTo>
                <a:cubicBezTo>
                  <a:pt x="4203" y="17312"/>
                  <a:pt x="4430" y="15907"/>
                  <a:pt x="5358" y="14657"/>
                </a:cubicBezTo>
                <a:cubicBezTo>
                  <a:pt x="6335" y="13335"/>
                  <a:pt x="7763" y="12276"/>
                  <a:pt x="8966" y="11169"/>
                </a:cubicBezTo>
                <a:cubicBezTo>
                  <a:pt x="9406" y="10764"/>
                  <a:pt x="9883" y="10347"/>
                  <a:pt x="10359" y="9918"/>
                </a:cubicBezTo>
                <a:cubicBezTo>
                  <a:pt x="9611" y="9684"/>
                  <a:pt x="8806" y="9482"/>
                  <a:pt x="8055" y="9482"/>
                </a:cubicBezTo>
                <a:cubicBezTo>
                  <a:pt x="7167" y="9482"/>
                  <a:pt x="6354" y="9764"/>
                  <a:pt x="5799" y="10609"/>
                </a:cubicBezTo>
                <a:cubicBezTo>
                  <a:pt x="5629" y="10869"/>
                  <a:pt x="5385" y="10977"/>
                  <a:pt x="5143" y="10977"/>
                </a:cubicBezTo>
                <a:cubicBezTo>
                  <a:pt x="4586" y="10977"/>
                  <a:pt x="4040" y="10408"/>
                  <a:pt x="4430" y="9811"/>
                </a:cubicBezTo>
                <a:cubicBezTo>
                  <a:pt x="5353" y="8413"/>
                  <a:pt x="6623" y="7951"/>
                  <a:pt x="7996" y="7951"/>
                </a:cubicBezTo>
                <a:cubicBezTo>
                  <a:pt x="9171" y="7951"/>
                  <a:pt x="10422" y="8289"/>
                  <a:pt x="11597" y="8668"/>
                </a:cubicBezTo>
                <a:cubicBezTo>
                  <a:pt x="11978" y="8216"/>
                  <a:pt x="12312" y="7728"/>
                  <a:pt x="12538" y="7192"/>
                </a:cubicBezTo>
                <a:cubicBezTo>
                  <a:pt x="13085" y="5930"/>
                  <a:pt x="13181" y="4620"/>
                  <a:pt x="12883" y="3310"/>
                </a:cubicBezTo>
                <a:cubicBezTo>
                  <a:pt x="11657" y="1334"/>
                  <a:pt x="9466" y="0"/>
                  <a:pt x="6966" y="0"/>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978;p26">
            <a:extLst>
              <a:ext uri="{FF2B5EF4-FFF2-40B4-BE49-F238E27FC236}">
                <a16:creationId xmlns:a16="http://schemas.microsoft.com/office/drawing/2014/main" id="{9C6CCE03-69E6-4504-A2CF-9E7AD46C2AC5}"/>
              </a:ext>
            </a:extLst>
          </p:cNvPr>
          <p:cNvSpPr/>
          <p:nvPr/>
        </p:nvSpPr>
        <p:spPr>
          <a:xfrm>
            <a:off x="4764556" y="1580211"/>
            <a:ext cx="451823" cy="874023"/>
          </a:xfrm>
          <a:custGeom>
            <a:avLst/>
            <a:gdLst/>
            <a:ahLst/>
            <a:cxnLst/>
            <a:rect l="l" t="t" r="r" b="b"/>
            <a:pathLst>
              <a:path w="16015" h="30980" extrusionOk="0">
                <a:moveTo>
                  <a:pt x="10556" y="5014"/>
                </a:moveTo>
                <a:lnTo>
                  <a:pt x="7418" y="14093"/>
                </a:lnTo>
                <a:cubicBezTo>
                  <a:pt x="7287" y="14474"/>
                  <a:pt x="7621" y="14867"/>
                  <a:pt x="8002" y="14867"/>
                </a:cubicBezTo>
                <a:cubicBezTo>
                  <a:pt x="10003" y="14827"/>
                  <a:pt x="11988" y="14715"/>
                  <a:pt x="13977" y="14524"/>
                </a:cubicBezTo>
                <a:lnTo>
                  <a:pt x="13977" y="14524"/>
                </a:lnTo>
                <a:cubicBezTo>
                  <a:pt x="12189" y="16969"/>
                  <a:pt x="10317" y="19355"/>
                  <a:pt x="8418" y="21713"/>
                </a:cubicBezTo>
                <a:cubicBezTo>
                  <a:pt x="6958" y="23509"/>
                  <a:pt x="5528" y="25506"/>
                  <a:pt x="3920" y="27279"/>
                </a:cubicBezTo>
                <a:lnTo>
                  <a:pt x="3920" y="27279"/>
                </a:lnTo>
                <a:cubicBezTo>
                  <a:pt x="4684" y="25905"/>
                  <a:pt x="5450" y="24533"/>
                  <a:pt x="6216" y="23165"/>
                </a:cubicBezTo>
                <a:cubicBezTo>
                  <a:pt x="7156" y="21487"/>
                  <a:pt x="9192" y="19212"/>
                  <a:pt x="8835" y="17177"/>
                </a:cubicBezTo>
                <a:cubicBezTo>
                  <a:pt x="8790" y="16950"/>
                  <a:pt x="8518" y="16734"/>
                  <a:pt x="8287" y="16734"/>
                </a:cubicBezTo>
                <a:cubicBezTo>
                  <a:pt x="8275" y="16734"/>
                  <a:pt x="8263" y="16735"/>
                  <a:pt x="8252" y="16736"/>
                </a:cubicBezTo>
                <a:cubicBezTo>
                  <a:pt x="6780" y="16862"/>
                  <a:pt x="5313" y="16926"/>
                  <a:pt x="3843" y="16926"/>
                </a:cubicBezTo>
                <a:cubicBezTo>
                  <a:pt x="3211" y="16926"/>
                  <a:pt x="2579" y="16915"/>
                  <a:pt x="1946" y="16891"/>
                </a:cubicBezTo>
                <a:lnTo>
                  <a:pt x="1946" y="16891"/>
                </a:lnTo>
                <a:cubicBezTo>
                  <a:pt x="4956" y="13034"/>
                  <a:pt x="7824" y="9073"/>
                  <a:pt x="10556" y="5014"/>
                </a:cubicBezTo>
                <a:close/>
                <a:moveTo>
                  <a:pt x="12712" y="0"/>
                </a:moveTo>
                <a:cubicBezTo>
                  <a:pt x="12528" y="0"/>
                  <a:pt x="12343" y="83"/>
                  <a:pt x="12216" y="282"/>
                </a:cubicBezTo>
                <a:cubicBezTo>
                  <a:pt x="8525" y="6056"/>
                  <a:pt x="4561" y="11640"/>
                  <a:pt x="322" y="17010"/>
                </a:cubicBezTo>
                <a:cubicBezTo>
                  <a:pt x="1" y="17427"/>
                  <a:pt x="191" y="18010"/>
                  <a:pt x="751" y="18046"/>
                </a:cubicBezTo>
                <a:cubicBezTo>
                  <a:pt x="1784" y="18109"/>
                  <a:pt x="2814" y="18141"/>
                  <a:pt x="3843" y="18141"/>
                </a:cubicBezTo>
                <a:cubicBezTo>
                  <a:pt x="5112" y="18141"/>
                  <a:pt x="6379" y="18093"/>
                  <a:pt x="7649" y="17999"/>
                </a:cubicBezTo>
                <a:lnTo>
                  <a:pt x="7649" y="17999"/>
                </a:lnTo>
                <a:cubicBezTo>
                  <a:pt x="7472" y="18861"/>
                  <a:pt x="6657" y="19887"/>
                  <a:pt x="6311" y="20510"/>
                </a:cubicBezTo>
                <a:cubicBezTo>
                  <a:pt x="5680" y="21641"/>
                  <a:pt x="5049" y="22784"/>
                  <a:pt x="4418" y="23915"/>
                </a:cubicBezTo>
                <a:cubicBezTo>
                  <a:pt x="3275" y="25951"/>
                  <a:pt x="2132" y="27999"/>
                  <a:pt x="1001" y="30035"/>
                </a:cubicBezTo>
                <a:cubicBezTo>
                  <a:pt x="781" y="30427"/>
                  <a:pt x="1113" y="30980"/>
                  <a:pt x="1518" y="30980"/>
                </a:cubicBezTo>
                <a:cubicBezTo>
                  <a:pt x="1617" y="30980"/>
                  <a:pt x="1721" y="30946"/>
                  <a:pt x="1822" y="30869"/>
                </a:cubicBezTo>
                <a:cubicBezTo>
                  <a:pt x="4573" y="28761"/>
                  <a:pt x="6620" y="25809"/>
                  <a:pt x="8799" y="23142"/>
                </a:cubicBezTo>
                <a:cubicBezTo>
                  <a:pt x="11204" y="20189"/>
                  <a:pt x="13550" y="17188"/>
                  <a:pt x="15776" y="14093"/>
                </a:cubicBezTo>
                <a:cubicBezTo>
                  <a:pt x="16015" y="13752"/>
                  <a:pt x="15722" y="13184"/>
                  <a:pt x="15313" y="13184"/>
                </a:cubicBezTo>
                <a:cubicBezTo>
                  <a:pt x="15293" y="13184"/>
                  <a:pt x="15273" y="13185"/>
                  <a:pt x="15252" y="13188"/>
                </a:cubicBezTo>
                <a:cubicBezTo>
                  <a:pt x="13119" y="13419"/>
                  <a:pt x="10995" y="13567"/>
                  <a:pt x="8856" y="13631"/>
                </a:cubicBezTo>
                <a:lnTo>
                  <a:pt x="8856" y="13631"/>
                </a:lnTo>
                <a:lnTo>
                  <a:pt x="13157" y="1186"/>
                </a:lnTo>
                <a:cubicBezTo>
                  <a:pt x="13179" y="1122"/>
                  <a:pt x="13190" y="1060"/>
                  <a:pt x="13192" y="1002"/>
                </a:cubicBezTo>
                <a:lnTo>
                  <a:pt x="13192" y="1002"/>
                </a:lnTo>
                <a:cubicBezTo>
                  <a:pt x="13216" y="964"/>
                  <a:pt x="13240" y="927"/>
                  <a:pt x="13264" y="889"/>
                </a:cubicBezTo>
                <a:cubicBezTo>
                  <a:pt x="13554" y="433"/>
                  <a:pt x="13135" y="0"/>
                  <a:pt x="12712" y="0"/>
                </a:cubicBez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 name="Google Shape;988;p26">
            <a:extLst>
              <a:ext uri="{FF2B5EF4-FFF2-40B4-BE49-F238E27FC236}">
                <a16:creationId xmlns:a16="http://schemas.microsoft.com/office/drawing/2014/main" id="{92E68216-628C-47E2-83CC-12DA687C4850}"/>
              </a:ext>
            </a:extLst>
          </p:cNvPr>
          <p:cNvGrpSpPr/>
          <p:nvPr/>
        </p:nvGrpSpPr>
        <p:grpSpPr>
          <a:xfrm>
            <a:off x="4847389" y="3447026"/>
            <a:ext cx="2503074" cy="1226104"/>
            <a:chOff x="5123519" y="3680948"/>
            <a:chExt cx="2503074" cy="1226104"/>
          </a:xfrm>
        </p:grpSpPr>
        <p:sp>
          <p:nvSpPr>
            <p:cNvPr id="11" name="Google Shape;989;p26">
              <a:extLst>
                <a:ext uri="{FF2B5EF4-FFF2-40B4-BE49-F238E27FC236}">
                  <a16:creationId xmlns:a16="http://schemas.microsoft.com/office/drawing/2014/main" id="{A7A490BC-0B08-403B-BDA7-9C73E3660A41}"/>
                </a:ext>
              </a:extLst>
            </p:cNvPr>
            <p:cNvSpPr/>
            <p:nvPr/>
          </p:nvSpPr>
          <p:spPr>
            <a:xfrm>
              <a:off x="5123519" y="3680948"/>
              <a:ext cx="445757" cy="649339"/>
            </a:xfrm>
            <a:custGeom>
              <a:avLst/>
              <a:gdLst/>
              <a:ahLst/>
              <a:cxnLst/>
              <a:rect l="l" t="t" r="r" b="b"/>
              <a:pathLst>
                <a:path w="15800" h="23016" extrusionOk="0">
                  <a:moveTo>
                    <a:pt x="0" y="1"/>
                  </a:moveTo>
                  <a:lnTo>
                    <a:pt x="8609" y="18027"/>
                  </a:lnTo>
                  <a:lnTo>
                    <a:pt x="5287" y="20110"/>
                  </a:lnTo>
                  <a:lnTo>
                    <a:pt x="14431" y="23015"/>
                  </a:lnTo>
                  <a:lnTo>
                    <a:pt x="15800" y="13514"/>
                  </a:lnTo>
                  <a:lnTo>
                    <a:pt x="12478" y="15598"/>
                  </a:lnTo>
                  <a:lnTo>
                    <a:pt x="0"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90;p26">
              <a:extLst>
                <a:ext uri="{FF2B5EF4-FFF2-40B4-BE49-F238E27FC236}">
                  <a16:creationId xmlns:a16="http://schemas.microsoft.com/office/drawing/2014/main" id="{33BDC475-8C5D-489A-91BF-FA55043CE1D3}"/>
                </a:ext>
              </a:extLst>
            </p:cNvPr>
            <p:cNvSpPr txBox="1"/>
            <p:nvPr/>
          </p:nvSpPr>
          <p:spPr>
            <a:xfrm>
              <a:off x="5730066" y="4140489"/>
              <a:ext cx="1896527" cy="766563"/>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7. Інформаційно – комунікаційна</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 компетентність</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13" name="Google Shape;991;p26">
            <a:extLst>
              <a:ext uri="{FF2B5EF4-FFF2-40B4-BE49-F238E27FC236}">
                <a16:creationId xmlns:a16="http://schemas.microsoft.com/office/drawing/2014/main" id="{FDA4A3D8-A397-4BE7-BB82-7D31C87C3B15}"/>
              </a:ext>
            </a:extLst>
          </p:cNvPr>
          <p:cNvGrpSpPr/>
          <p:nvPr/>
        </p:nvGrpSpPr>
        <p:grpSpPr>
          <a:xfrm>
            <a:off x="4853765" y="763559"/>
            <a:ext cx="2671202" cy="916321"/>
            <a:chOff x="5129895" y="997213"/>
            <a:chExt cx="2671202" cy="916321"/>
          </a:xfrm>
        </p:grpSpPr>
        <p:sp>
          <p:nvSpPr>
            <p:cNvPr id="14" name="Google Shape;992;p26">
              <a:extLst>
                <a:ext uri="{FF2B5EF4-FFF2-40B4-BE49-F238E27FC236}">
                  <a16:creationId xmlns:a16="http://schemas.microsoft.com/office/drawing/2014/main" id="{0006C427-7D46-4704-A353-F8C7F8B20B9B}"/>
                </a:ext>
              </a:extLst>
            </p:cNvPr>
            <p:cNvSpPr/>
            <p:nvPr/>
          </p:nvSpPr>
          <p:spPr>
            <a:xfrm>
              <a:off x="5129895" y="1257509"/>
              <a:ext cx="439381" cy="656025"/>
            </a:xfrm>
            <a:custGeom>
              <a:avLst/>
              <a:gdLst/>
              <a:ahLst/>
              <a:cxnLst/>
              <a:rect l="l" t="t" r="r" b="b"/>
              <a:pathLst>
                <a:path w="15574" h="23253" extrusionOk="0">
                  <a:moveTo>
                    <a:pt x="14050" y="0"/>
                  </a:moveTo>
                  <a:lnTo>
                    <a:pt x="4953" y="3048"/>
                  </a:lnTo>
                  <a:lnTo>
                    <a:pt x="8311" y="5084"/>
                  </a:lnTo>
                  <a:lnTo>
                    <a:pt x="0" y="23253"/>
                  </a:lnTo>
                  <a:lnTo>
                    <a:pt x="12216" y="7442"/>
                  </a:lnTo>
                  <a:lnTo>
                    <a:pt x="15574" y="9477"/>
                  </a:lnTo>
                  <a:lnTo>
                    <a:pt x="14050" y="0"/>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993;p26">
              <a:extLst>
                <a:ext uri="{FF2B5EF4-FFF2-40B4-BE49-F238E27FC236}">
                  <a16:creationId xmlns:a16="http://schemas.microsoft.com/office/drawing/2014/main" id="{D0880143-DEEE-438C-9D6E-C2DE2B92C20F}"/>
                </a:ext>
              </a:extLst>
            </p:cNvPr>
            <p:cNvSpPr txBox="1"/>
            <p:nvPr/>
          </p:nvSpPr>
          <p:spPr>
            <a:xfrm>
              <a:off x="5596774" y="997213"/>
              <a:ext cx="2204323" cy="3309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dirty="0">
                <a:ln>
                  <a:noFill/>
                </a:ln>
                <a:solidFill>
                  <a:srgbClr val="000000"/>
                </a:solidFill>
                <a:effectLst/>
                <a:uLnTx/>
                <a:uFillTx/>
                <a:latin typeface="Fira Sans Extra Condensed Medium"/>
                <a:ea typeface="Fira Sans Extra Condensed Medium"/>
                <a:cs typeface="Fira Sans Extra Condensed Medium"/>
                <a:sym typeface="Fira Sans Extra Condensed Medium"/>
              </a:endParaRPr>
            </a:p>
          </p:txBody>
        </p:sp>
      </p:grpSp>
      <p:grpSp>
        <p:nvGrpSpPr>
          <p:cNvPr id="16" name="Google Shape;1003;p26">
            <a:extLst>
              <a:ext uri="{FF2B5EF4-FFF2-40B4-BE49-F238E27FC236}">
                <a16:creationId xmlns:a16="http://schemas.microsoft.com/office/drawing/2014/main" id="{F08B4F48-4887-4537-B7B8-6DC477672134}"/>
              </a:ext>
            </a:extLst>
          </p:cNvPr>
          <p:cNvGrpSpPr/>
          <p:nvPr/>
        </p:nvGrpSpPr>
        <p:grpSpPr>
          <a:xfrm>
            <a:off x="1494683" y="3456342"/>
            <a:ext cx="2243783" cy="916035"/>
            <a:chOff x="1770682" y="3690003"/>
            <a:chExt cx="2243783" cy="916035"/>
          </a:xfrm>
        </p:grpSpPr>
        <p:sp>
          <p:nvSpPr>
            <p:cNvPr id="17" name="Google Shape;1004;p26">
              <a:extLst>
                <a:ext uri="{FF2B5EF4-FFF2-40B4-BE49-F238E27FC236}">
                  <a16:creationId xmlns:a16="http://schemas.microsoft.com/office/drawing/2014/main" id="{112038D5-B7E9-441A-9AD9-D05B07E44535}"/>
                </a:ext>
              </a:extLst>
            </p:cNvPr>
            <p:cNvSpPr/>
            <p:nvPr/>
          </p:nvSpPr>
          <p:spPr>
            <a:xfrm>
              <a:off x="3574717" y="3690003"/>
              <a:ext cx="439748" cy="655715"/>
            </a:xfrm>
            <a:custGeom>
              <a:avLst/>
              <a:gdLst/>
              <a:ahLst/>
              <a:cxnLst/>
              <a:rect l="l" t="t" r="r" b="b"/>
              <a:pathLst>
                <a:path w="15587" h="23242" extrusionOk="0">
                  <a:moveTo>
                    <a:pt x="15586" y="1"/>
                  </a:moveTo>
                  <a:lnTo>
                    <a:pt x="3358" y="15801"/>
                  </a:lnTo>
                  <a:lnTo>
                    <a:pt x="1" y="13765"/>
                  </a:lnTo>
                  <a:lnTo>
                    <a:pt x="1" y="13765"/>
                  </a:lnTo>
                  <a:lnTo>
                    <a:pt x="1525" y="23242"/>
                  </a:lnTo>
                  <a:lnTo>
                    <a:pt x="10633" y="20194"/>
                  </a:lnTo>
                  <a:lnTo>
                    <a:pt x="7264" y="18158"/>
                  </a:lnTo>
                  <a:lnTo>
                    <a:pt x="15586"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05;p26">
              <a:extLst>
                <a:ext uri="{FF2B5EF4-FFF2-40B4-BE49-F238E27FC236}">
                  <a16:creationId xmlns:a16="http://schemas.microsoft.com/office/drawing/2014/main" id="{ADF815D4-92D7-47C7-BBF0-64793252E65A}"/>
                </a:ext>
              </a:extLst>
            </p:cNvPr>
            <p:cNvSpPr txBox="1"/>
            <p:nvPr/>
          </p:nvSpPr>
          <p:spPr>
            <a:xfrm>
              <a:off x="1770682" y="4275138"/>
              <a:ext cx="1759256" cy="3309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5. </a:t>
              </a:r>
              <a:r>
                <a:rPr kumimoji="0" lang="uk-UA" sz="1400" b="0" i="0" u="none" strike="noStrike" kern="0" cap="none" spc="0" normalizeH="0" baseline="0" noProof="0" dirty="0" err="1">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Інноваційність</a:t>
              </a: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 </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19" name="Google Shape;1006;p26">
            <a:extLst>
              <a:ext uri="{FF2B5EF4-FFF2-40B4-BE49-F238E27FC236}">
                <a16:creationId xmlns:a16="http://schemas.microsoft.com/office/drawing/2014/main" id="{52023A69-72F8-45CF-B182-2DBFAEEED3F1}"/>
              </a:ext>
            </a:extLst>
          </p:cNvPr>
          <p:cNvGrpSpPr/>
          <p:nvPr/>
        </p:nvGrpSpPr>
        <p:grpSpPr>
          <a:xfrm>
            <a:off x="560905" y="755539"/>
            <a:ext cx="3160488" cy="958215"/>
            <a:chOff x="860015" y="964065"/>
            <a:chExt cx="3160488" cy="958215"/>
          </a:xfrm>
        </p:grpSpPr>
        <p:sp>
          <p:nvSpPr>
            <p:cNvPr id="20" name="Google Shape;1007;p26">
              <a:extLst>
                <a:ext uri="{FF2B5EF4-FFF2-40B4-BE49-F238E27FC236}">
                  <a16:creationId xmlns:a16="http://schemas.microsoft.com/office/drawing/2014/main" id="{C696C6DC-808D-4E0E-B077-552464163272}"/>
                </a:ext>
              </a:extLst>
            </p:cNvPr>
            <p:cNvSpPr/>
            <p:nvPr/>
          </p:nvSpPr>
          <p:spPr>
            <a:xfrm>
              <a:off x="3574717" y="1272941"/>
              <a:ext cx="445786" cy="649339"/>
            </a:xfrm>
            <a:custGeom>
              <a:avLst/>
              <a:gdLst/>
              <a:ahLst/>
              <a:cxnLst/>
              <a:rect l="l" t="t" r="r" b="b"/>
              <a:pathLst>
                <a:path w="15801" h="23016" extrusionOk="0">
                  <a:moveTo>
                    <a:pt x="1370" y="1"/>
                  </a:moveTo>
                  <a:lnTo>
                    <a:pt x="1" y="9502"/>
                  </a:lnTo>
                  <a:lnTo>
                    <a:pt x="1" y="9502"/>
                  </a:lnTo>
                  <a:lnTo>
                    <a:pt x="3334" y="7418"/>
                  </a:lnTo>
                  <a:lnTo>
                    <a:pt x="15800" y="23016"/>
                  </a:lnTo>
                  <a:lnTo>
                    <a:pt x="7192" y="4990"/>
                  </a:lnTo>
                  <a:lnTo>
                    <a:pt x="10526" y="2906"/>
                  </a:lnTo>
                  <a:lnTo>
                    <a:pt x="1370"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08;p26">
              <a:extLst>
                <a:ext uri="{FF2B5EF4-FFF2-40B4-BE49-F238E27FC236}">
                  <a16:creationId xmlns:a16="http://schemas.microsoft.com/office/drawing/2014/main" id="{3A95881B-FDBC-4A44-889A-26B35A142AAA}"/>
                </a:ext>
              </a:extLst>
            </p:cNvPr>
            <p:cNvSpPr txBox="1"/>
            <p:nvPr/>
          </p:nvSpPr>
          <p:spPr>
            <a:xfrm>
              <a:off x="860015" y="964065"/>
              <a:ext cx="3160487" cy="330900"/>
            </a:xfrm>
            <a:prstGeom prst="rect">
              <a:avLst/>
            </a:prstGeom>
            <a:noFill/>
            <a:ln>
              <a:noFill/>
            </a:ln>
          </p:spPr>
          <p:txBody>
            <a:bodyPr spcFirstLastPara="1" wrap="square" lIns="91425" tIns="91425" rIns="91425" bIns="91425" anchor="ctr" anchorCtr="0">
              <a:noAutofit/>
            </a:bodyPr>
            <a:lstStyle/>
            <a:p>
              <a:pPr marL="0" marR="0" lvl="0" indent="0" algn="r"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1. Вільне володіння державною мовою</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22" name="Google Shape;1009;p26">
            <a:extLst>
              <a:ext uri="{FF2B5EF4-FFF2-40B4-BE49-F238E27FC236}">
                <a16:creationId xmlns:a16="http://schemas.microsoft.com/office/drawing/2014/main" id="{7D907E85-18EC-4D16-B4DA-3EA19F5932AB}"/>
              </a:ext>
            </a:extLst>
          </p:cNvPr>
          <p:cNvGrpSpPr/>
          <p:nvPr/>
        </p:nvGrpSpPr>
        <p:grpSpPr>
          <a:xfrm>
            <a:off x="2863895" y="2245648"/>
            <a:ext cx="423287" cy="596187"/>
            <a:chOff x="3122405" y="2502024"/>
            <a:chExt cx="423287" cy="596187"/>
          </a:xfrm>
        </p:grpSpPr>
        <p:sp>
          <p:nvSpPr>
            <p:cNvPr id="23" name="Google Shape;1010;p26">
              <a:extLst>
                <a:ext uri="{FF2B5EF4-FFF2-40B4-BE49-F238E27FC236}">
                  <a16:creationId xmlns:a16="http://schemas.microsoft.com/office/drawing/2014/main" id="{1844C5E6-7C78-4F84-BA96-5CE4F7070CB7}"/>
                </a:ext>
              </a:extLst>
            </p:cNvPr>
            <p:cNvSpPr/>
            <p:nvPr/>
          </p:nvSpPr>
          <p:spPr>
            <a:xfrm>
              <a:off x="3453465" y="2596701"/>
              <a:ext cx="92227" cy="360443"/>
            </a:xfrm>
            <a:custGeom>
              <a:avLst/>
              <a:gdLst/>
              <a:ahLst/>
              <a:cxnLst/>
              <a:rect l="l" t="t" r="r" b="b"/>
              <a:pathLst>
                <a:path w="3269" h="12776" extrusionOk="0">
                  <a:moveTo>
                    <a:pt x="1056" y="0"/>
                  </a:moveTo>
                  <a:cubicBezTo>
                    <a:pt x="825" y="0"/>
                    <a:pt x="615" y="133"/>
                    <a:pt x="572" y="441"/>
                  </a:cubicBezTo>
                  <a:cubicBezTo>
                    <a:pt x="0" y="4525"/>
                    <a:pt x="429" y="8525"/>
                    <a:pt x="1929" y="12371"/>
                  </a:cubicBezTo>
                  <a:cubicBezTo>
                    <a:pt x="2037" y="12653"/>
                    <a:pt x="2287" y="12775"/>
                    <a:pt x="2532" y="12775"/>
                  </a:cubicBezTo>
                  <a:cubicBezTo>
                    <a:pt x="2906" y="12775"/>
                    <a:pt x="3269" y="12489"/>
                    <a:pt x="3096" y="12049"/>
                  </a:cubicBezTo>
                  <a:cubicBezTo>
                    <a:pt x="1679" y="8418"/>
                    <a:pt x="1203" y="4620"/>
                    <a:pt x="1739" y="762"/>
                  </a:cubicBezTo>
                  <a:cubicBezTo>
                    <a:pt x="1803" y="304"/>
                    <a:pt x="1406" y="0"/>
                    <a:pt x="1056" y="0"/>
                  </a:cubicBez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1;p26">
              <a:extLst>
                <a:ext uri="{FF2B5EF4-FFF2-40B4-BE49-F238E27FC236}">
                  <a16:creationId xmlns:a16="http://schemas.microsoft.com/office/drawing/2014/main" id="{C85D0145-E159-4754-9394-AFADF72530BF}"/>
                </a:ext>
              </a:extLst>
            </p:cNvPr>
            <p:cNvSpPr/>
            <p:nvPr/>
          </p:nvSpPr>
          <p:spPr>
            <a:xfrm>
              <a:off x="3295256" y="2502024"/>
              <a:ext cx="164112" cy="596187"/>
            </a:xfrm>
            <a:custGeom>
              <a:avLst/>
              <a:gdLst/>
              <a:ahLst/>
              <a:cxnLst/>
              <a:rect l="l" t="t" r="r" b="b"/>
              <a:pathLst>
                <a:path w="5817" h="21132" extrusionOk="0">
                  <a:moveTo>
                    <a:pt x="2701" y="0"/>
                  </a:moveTo>
                  <a:cubicBezTo>
                    <a:pt x="2460" y="0"/>
                    <a:pt x="2222" y="129"/>
                    <a:pt x="2132" y="427"/>
                  </a:cubicBezTo>
                  <a:cubicBezTo>
                    <a:pt x="1" y="7273"/>
                    <a:pt x="858" y="14655"/>
                    <a:pt x="4489" y="20835"/>
                  </a:cubicBezTo>
                  <a:cubicBezTo>
                    <a:pt x="4614" y="21044"/>
                    <a:pt x="4801" y="21131"/>
                    <a:pt x="4987" y="21131"/>
                  </a:cubicBezTo>
                  <a:cubicBezTo>
                    <a:pt x="5403" y="21131"/>
                    <a:pt x="5817" y="20696"/>
                    <a:pt x="5537" y="20227"/>
                  </a:cubicBezTo>
                  <a:cubicBezTo>
                    <a:pt x="2060" y="14310"/>
                    <a:pt x="1263" y="7297"/>
                    <a:pt x="3299" y="749"/>
                  </a:cubicBezTo>
                  <a:cubicBezTo>
                    <a:pt x="3435" y="297"/>
                    <a:pt x="3065" y="0"/>
                    <a:pt x="2701" y="0"/>
                  </a:cubicBez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2;p26">
              <a:extLst>
                <a:ext uri="{FF2B5EF4-FFF2-40B4-BE49-F238E27FC236}">
                  <a16:creationId xmlns:a16="http://schemas.microsoft.com/office/drawing/2014/main" id="{7ACE98C2-54CF-48B3-83E6-00A28981623C}"/>
                </a:ext>
              </a:extLst>
            </p:cNvPr>
            <p:cNvSpPr/>
            <p:nvPr/>
          </p:nvSpPr>
          <p:spPr>
            <a:xfrm>
              <a:off x="3122405" y="2788877"/>
              <a:ext cx="180109" cy="270135"/>
            </a:xfrm>
            <a:custGeom>
              <a:avLst/>
              <a:gdLst/>
              <a:ahLst/>
              <a:cxnLst/>
              <a:rect l="l" t="t" r="r" b="b"/>
              <a:pathLst>
                <a:path w="6384" h="9575" extrusionOk="0">
                  <a:moveTo>
                    <a:pt x="739" y="0"/>
                  </a:moveTo>
                  <a:cubicBezTo>
                    <a:pt x="378" y="0"/>
                    <a:pt x="0" y="297"/>
                    <a:pt x="115" y="749"/>
                  </a:cubicBezTo>
                  <a:cubicBezTo>
                    <a:pt x="901" y="4094"/>
                    <a:pt x="2603" y="7035"/>
                    <a:pt x="5092" y="9405"/>
                  </a:cubicBezTo>
                  <a:cubicBezTo>
                    <a:pt x="5217" y="9524"/>
                    <a:pt x="5356" y="9574"/>
                    <a:pt x="5491" y="9574"/>
                  </a:cubicBezTo>
                  <a:cubicBezTo>
                    <a:pt x="5963" y="9574"/>
                    <a:pt x="6384" y="8964"/>
                    <a:pt x="5949" y="8547"/>
                  </a:cubicBezTo>
                  <a:cubicBezTo>
                    <a:pt x="3592" y="6321"/>
                    <a:pt x="2020" y="3582"/>
                    <a:pt x="1282" y="427"/>
                  </a:cubicBezTo>
                  <a:cubicBezTo>
                    <a:pt x="1206" y="129"/>
                    <a:pt x="976" y="0"/>
                    <a:pt x="739" y="0"/>
                  </a:cubicBezTo>
                  <a:close/>
                </a:path>
              </a:pathLst>
            </a:custGeom>
            <a:solidFill>
              <a:srgbClr val="4949E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6" name="Google Shape;979;p26">
            <a:extLst>
              <a:ext uri="{FF2B5EF4-FFF2-40B4-BE49-F238E27FC236}">
                <a16:creationId xmlns:a16="http://schemas.microsoft.com/office/drawing/2014/main" id="{8CFCB397-45A4-4161-A7E0-6A07D14C8360}"/>
              </a:ext>
            </a:extLst>
          </p:cNvPr>
          <p:cNvGrpSpPr/>
          <p:nvPr/>
        </p:nvGrpSpPr>
        <p:grpSpPr>
          <a:xfrm>
            <a:off x="5251891" y="1534245"/>
            <a:ext cx="2464420" cy="561813"/>
            <a:chOff x="5466795" y="1688275"/>
            <a:chExt cx="2464420" cy="561813"/>
          </a:xfrm>
        </p:grpSpPr>
        <p:sp>
          <p:nvSpPr>
            <p:cNvPr id="27" name="Google Shape;980;p26">
              <a:extLst>
                <a:ext uri="{FF2B5EF4-FFF2-40B4-BE49-F238E27FC236}">
                  <a16:creationId xmlns:a16="http://schemas.microsoft.com/office/drawing/2014/main" id="{CD5A3803-B7C2-4639-AD52-08034EE44AD2}"/>
                </a:ext>
              </a:extLst>
            </p:cNvPr>
            <p:cNvSpPr/>
            <p:nvPr/>
          </p:nvSpPr>
          <p:spPr>
            <a:xfrm>
              <a:off x="5466795" y="1804330"/>
              <a:ext cx="649339" cy="445758"/>
            </a:xfrm>
            <a:custGeom>
              <a:avLst/>
              <a:gdLst/>
              <a:ahLst/>
              <a:cxnLst/>
              <a:rect l="l" t="t" r="r" b="b"/>
              <a:pathLst>
                <a:path w="23016" h="15800" extrusionOk="0">
                  <a:moveTo>
                    <a:pt x="13514" y="0"/>
                  </a:moveTo>
                  <a:lnTo>
                    <a:pt x="15598" y="3322"/>
                  </a:lnTo>
                  <a:lnTo>
                    <a:pt x="1" y="15800"/>
                  </a:lnTo>
                  <a:lnTo>
                    <a:pt x="18027" y="7192"/>
                  </a:lnTo>
                  <a:lnTo>
                    <a:pt x="20111" y="10526"/>
                  </a:lnTo>
                  <a:lnTo>
                    <a:pt x="23016" y="1370"/>
                  </a:lnTo>
                  <a:lnTo>
                    <a:pt x="13514" y="0"/>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81;p26">
              <a:extLst>
                <a:ext uri="{FF2B5EF4-FFF2-40B4-BE49-F238E27FC236}">
                  <a16:creationId xmlns:a16="http://schemas.microsoft.com/office/drawing/2014/main" id="{A59301E1-050F-484D-B052-7A43FF0250DE}"/>
                </a:ext>
              </a:extLst>
            </p:cNvPr>
            <p:cNvSpPr txBox="1"/>
            <p:nvPr/>
          </p:nvSpPr>
          <p:spPr>
            <a:xfrm>
              <a:off x="6205946" y="1688275"/>
              <a:ext cx="1725269" cy="508859"/>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10. Культурна компетентність </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29" name="Google Shape;994;p26">
            <a:extLst>
              <a:ext uri="{FF2B5EF4-FFF2-40B4-BE49-F238E27FC236}">
                <a16:creationId xmlns:a16="http://schemas.microsoft.com/office/drawing/2014/main" id="{A5C0C36F-AC72-491B-AC46-A147E9C8A3FB}"/>
              </a:ext>
            </a:extLst>
          </p:cNvPr>
          <p:cNvGrpSpPr/>
          <p:nvPr/>
        </p:nvGrpSpPr>
        <p:grpSpPr>
          <a:xfrm>
            <a:off x="365490" y="1398890"/>
            <a:ext cx="3007962" cy="782247"/>
            <a:chOff x="675988" y="1620316"/>
            <a:chExt cx="3007962" cy="782246"/>
          </a:xfrm>
        </p:grpSpPr>
        <p:sp>
          <p:nvSpPr>
            <p:cNvPr id="30" name="Google Shape;995;p26">
              <a:extLst>
                <a:ext uri="{FF2B5EF4-FFF2-40B4-BE49-F238E27FC236}">
                  <a16:creationId xmlns:a16="http://schemas.microsoft.com/office/drawing/2014/main" id="{D777ED25-452A-451F-A106-00D3BC22B632}"/>
                </a:ext>
              </a:extLst>
            </p:cNvPr>
            <p:cNvSpPr/>
            <p:nvPr/>
          </p:nvSpPr>
          <p:spPr>
            <a:xfrm>
              <a:off x="3027897" y="1825150"/>
              <a:ext cx="656053" cy="439381"/>
            </a:xfrm>
            <a:custGeom>
              <a:avLst/>
              <a:gdLst/>
              <a:ahLst/>
              <a:cxnLst/>
              <a:rect l="l" t="t" r="r" b="b"/>
              <a:pathLst>
                <a:path w="23254" h="15574" extrusionOk="0">
                  <a:moveTo>
                    <a:pt x="9478" y="1"/>
                  </a:moveTo>
                  <a:lnTo>
                    <a:pt x="0" y="1525"/>
                  </a:lnTo>
                  <a:lnTo>
                    <a:pt x="3060" y="10621"/>
                  </a:lnTo>
                  <a:lnTo>
                    <a:pt x="5084" y="7263"/>
                  </a:lnTo>
                  <a:lnTo>
                    <a:pt x="23253" y="15574"/>
                  </a:lnTo>
                  <a:lnTo>
                    <a:pt x="7442" y="3358"/>
                  </a:lnTo>
                  <a:lnTo>
                    <a:pt x="9478"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996;p26">
              <a:extLst>
                <a:ext uri="{FF2B5EF4-FFF2-40B4-BE49-F238E27FC236}">
                  <a16:creationId xmlns:a16="http://schemas.microsoft.com/office/drawing/2014/main" id="{F6D7A869-D97C-43A2-8235-9653EF4F46C2}"/>
                </a:ext>
              </a:extLst>
            </p:cNvPr>
            <p:cNvSpPr txBox="1"/>
            <p:nvPr/>
          </p:nvSpPr>
          <p:spPr>
            <a:xfrm>
              <a:off x="675988" y="1620316"/>
              <a:ext cx="2374975" cy="782246"/>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2. Здатність спілкуватися рідно.( у разі відмінності від державної) та іноземними мовами</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32" name="Google Shape;997;p26">
            <a:extLst>
              <a:ext uri="{FF2B5EF4-FFF2-40B4-BE49-F238E27FC236}">
                <a16:creationId xmlns:a16="http://schemas.microsoft.com/office/drawing/2014/main" id="{C3CCA3D5-E28B-4453-BCAE-5145BD8DA3E0}"/>
              </a:ext>
            </a:extLst>
          </p:cNvPr>
          <p:cNvGrpSpPr/>
          <p:nvPr/>
        </p:nvGrpSpPr>
        <p:grpSpPr>
          <a:xfrm>
            <a:off x="1018879" y="2345475"/>
            <a:ext cx="2306256" cy="486819"/>
            <a:chOff x="1227869" y="2572850"/>
            <a:chExt cx="2306256" cy="486818"/>
          </a:xfrm>
        </p:grpSpPr>
        <p:sp>
          <p:nvSpPr>
            <p:cNvPr id="33" name="Google Shape;998;p26">
              <a:extLst>
                <a:ext uri="{FF2B5EF4-FFF2-40B4-BE49-F238E27FC236}">
                  <a16:creationId xmlns:a16="http://schemas.microsoft.com/office/drawing/2014/main" id="{55F8B9BF-0B5C-4204-B34A-C566A5C5A8A1}"/>
                </a:ext>
              </a:extLst>
            </p:cNvPr>
            <p:cNvSpPr/>
            <p:nvPr/>
          </p:nvSpPr>
          <p:spPr>
            <a:xfrm>
              <a:off x="2767563" y="2626577"/>
              <a:ext cx="766562" cy="350061"/>
            </a:xfrm>
            <a:custGeom>
              <a:avLst/>
              <a:gdLst/>
              <a:ahLst/>
              <a:cxnLst/>
              <a:rect l="l" t="t" r="r" b="b"/>
              <a:pathLst>
                <a:path w="27171" h="12408" extrusionOk="0">
                  <a:moveTo>
                    <a:pt x="7323" y="1"/>
                  </a:moveTo>
                  <a:lnTo>
                    <a:pt x="1" y="6204"/>
                  </a:lnTo>
                  <a:lnTo>
                    <a:pt x="7323" y="12407"/>
                  </a:lnTo>
                  <a:lnTo>
                    <a:pt x="7323" y="8490"/>
                  </a:lnTo>
                  <a:lnTo>
                    <a:pt x="27171" y="6204"/>
                  </a:lnTo>
                  <a:lnTo>
                    <a:pt x="7323" y="3918"/>
                  </a:lnTo>
                  <a:lnTo>
                    <a:pt x="7323"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999;p26">
              <a:extLst>
                <a:ext uri="{FF2B5EF4-FFF2-40B4-BE49-F238E27FC236}">
                  <a16:creationId xmlns:a16="http://schemas.microsoft.com/office/drawing/2014/main" id="{CA6E193F-7E55-4B9F-B39F-D5F8F9043A1B}"/>
                </a:ext>
              </a:extLst>
            </p:cNvPr>
            <p:cNvSpPr txBox="1"/>
            <p:nvPr/>
          </p:nvSpPr>
          <p:spPr>
            <a:xfrm>
              <a:off x="1227869" y="2572850"/>
              <a:ext cx="1537742" cy="486818"/>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3. Математична компетентність </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35" name="Google Shape;1000;p26">
            <a:extLst>
              <a:ext uri="{FF2B5EF4-FFF2-40B4-BE49-F238E27FC236}">
                <a16:creationId xmlns:a16="http://schemas.microsoft.com/office/drawing/2014/main" id="{E70071E1-C833-406F-934F-A6392B756A59}"/>
              </a:ext>
            </a:extLst>
          </p:cNvPr>
          <p:cNvGrpSpPr/>
          <p:nvPr/>
        </p:nvGrpSpPr>
        <p:grpSpPr>
          <a:xfrm>
            <a:off x="445959" y="3073051"/>
            <a:ext cx="2927505" cy="836880"/>
            <a:chOff x="749731" y="3353132"/>
            <a:chExt cx="2927505" cy="836880"/>
          </a:xfrm>
        </p:grpSpPr>
        <p:sp>
          <p:nvSpPr>
            <p:cNvPr id="36" name="Google Shape;1001;p26">
              <a:extLst>
                <a:ext uri="{FF2B5EF4-FFF2-40B4-BE49-F238E27FC236}">
                  <a16:creationId xmlns:a16="http://schemas.microsoft.com/office/drawing/2014/main" id="{23F2DD01-CA87-4087-9646-1EDC41DF5F3B}"/>
                </a:ext>
              </a:extLst>
            </p:cNvPr>
            <p:cNvSpPr/>
            <p:nvPr/>
          </p:nvSpPr>
          <p:spPr>
            <a:xfrm>
              <a:off x="3027897" y="3353132"/>
              <a:ext cx="649339" cy="445757"/>
            </a:xfrm>
            <a:custGeom>
              <a:avLst/>
              <a:gdLst/>
              <a:ahLst/>
              <a:cxnLst/>
              <a:rect l="l" t="t" r="r" b="b"/>
              <a:pathLst>
                <a:path w="23016" h="15800" extrusionOk="0">
                  <a:moveTo>
                    <a:pt x="23016" y="0"/>
                  </a:moveTo>
                  <a:lnTo>
                    <a:pt x="4990" y="8608"/>
                  </a:lnTo>
                  <a:lnTo>
                    <a:pt x="2906" y="5286"/>
                  </a:lnTo>
                  <a:lnTo>
                    <a:pt x="1" y="14430"/>
                  </a:lnTo>
                  <a:lnTo>
                    <a:pt x="9502" y="15800"/>
                  </a:lnTo>
                  <a:lnTo>
                    <a:pt x="7419" y="12478"/>
                  </a:lnTo>
                  <a:lnTo>
                    <a:pt x="23016" y="0"/>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02;p26">
              <a:extLst>
                <a:ext uri="{FF2B5EF4-FFF2-40B4-BE49-F238E27FC236}">
                  <a16:creationId xmlns:a16="http://schemas.microsoft.com/office/drawing/2014/main" id="{685F2DAB-6944-48BC-8A08-7BCC681464CB}"/>
                </a:ext>
              </a:extLst>
            </p:cNvPr>
            <p:cNvSpPr txBox="1"/>
            <p:nvPr/>
          </p:nvSpPr>
          <p:spPr>
            <a:xfrm>
              <a:off x="749731" y="3407766"/>
              <a:ext cx="2233484" cy="782246"/>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4. Компетентності у галузі природничих наук, техніки і технологій</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sp>
        <p:nvSpPr>
          <p:cNvPr id="38" name="Google Shape;998;p26">
            <a:extLst>
              <a:ext uri="{FF2B5EF4-FFF2-40B4-BE49-F238E27FC236}">
                <a16:creationId xmlns:a16="http://schemas.microsoft.com/office/drawing/2014/main" id="{666526C6-3576-4B0B-9D24-2CF66308F926}"/>
              </a:ext>
            </a:extLst>
          </p:cNvPr>
          <p:cNvSpPr/>
          <p:nvPr/>
        </p:nvSpPr>
        <p:spPr>
          <a:xfrm rot="16200000">
            <a:off x="3929630" y="3896388"/>
            <a:ext cx="766563" cy="350061"/>
          </a:xfrm>
          <a:custGeom>
            <a:avLst/>
            <a:gdLst/>
            <a:ahLst/>
            <a:cxnLst/>
            <a:rect l="l" t="t" r="r" b="b"/>
            <a:pathLst>
              <a:path w="27171" h="12408" extrusionOk="0">
                <a:moveTo>
                  <a:pt x="7323" y="1"/>
                </a:moveTo>
                <a:lnTo>
                  <a:pt x="1" y="6204"/>
                </a:lnTo>
                <a:lnTo>
                  <a:pt x="7323" y="12407"/>
                </a:lnTo>
                <a:lnTo>
                  <a:pt x="7323" y="8490"/>
                </a:lnTo>
                <a:lnTo>
                  <a:pt x="27171" y="6204"/>
                </a:lnTo>
                <a:lnTo>
                  <a:pt x="7323" y="3918"/>
                </a:lnTo>
                <a:lnTo>
                  <a:pt x="7323"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99;p26">
            <a:extLst>
              <a:ext uri="{FF2B5EF4-FFF2-40B4-BE49-F238E27FC236}">
                <a16:creationId xmlns:a16="http://schemas.microsoft.com/office/drawing/2014/main" id="{9A777C0C-7A77-4292-B582-EEDAF12BA5F7}"/>
              </a:ext>
            </a:extLst>
          </p:cNvPr>
          <p:cNvSpPr txBox="1"/>
          <p:nvPr/>
        </p:nvSpPr>
        <p:spPr>
          <a:xfrm>
            <a:off x="3587105" y="4500138"/>
            <a:ext cx="1537742" cy="486819"/>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lang="uk-UA" sz="1400" kern="0" dirty="0">
                <a:solidFill>
                  <a:srgbClr val="000000"/>
                </a:solidFill>
                <a:latin typeface="Times New Roman" panose="02020603050405020304" pitchFamily="18" charset="0"/>
                <a:ea typeface="Fira Sans Extra Condensed Medium"/>
                <a:cs typeface="Times New Roman" panose="02020603050405020304" pitchFamily="18" charset="0"/>
                <a:sym typeface="Fira Sans Extra Condensed Medium"/>
              </a:rPr>
              <a:t>6</a:t>
            </a: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 Екологічна компетентність </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nvGrpSpPr>
          <p:cNvPr id="40" name="Google Shape;985;p26">
            <a:extLst>
              <a:ext uri="{FF2B5EF4-FFF2-40B4-BE49-F238E27FC236}">
                <a16:creationId xmlns:a16="http://schemas.microsoft.com/office/drawing/2014/main" id="{E11CA80F-87CB-4D05-8D79-1CC55A94563F}"/>
              </a:ext>
            </a:extLst>
          </p:cNvPr>
          <p:cNvGrpSpPr/>
          <p:nvPr/>
        </p:nvGrpSpPr>
        <p:grpSpPr>
          <a:xfrm>
            <a:off x="5274600" y="3005101"/>
            <a:ext cx="2556849" cy="739285"/>
            <a:chOff x="5460419" y="3338688"/>
            <a:chExt cx="2556849" cy="739285"/>
          </a:xfrm>
        </p:grpSpPr>
        <p:sp>
          <p:nvSpPr>
            <p:cNvPr id="41" name="Google Shape;986;p26">
              <a:extLst>
                <a:ext uri="{FF2B5EF4-FFF2-40B4-BE49-F238E27FC236}">
                  <a16:creationId xmlns:a16="http://schemas.microsoft.com/office/drawing/2014/main" id="{8694AD59-835E-4F04-9A7A-C9CB3F2562CB}"/>
                </a:ext>
              </a:extLst>
            </p:cNvPr>
            <p:cNvSpPr/>
            <p:nvPr/>
          </p:nvSpPr>
          <p:spPr>
            <a:xfrm>
              <a:off x="5460419" y="3338688"/>
              <a:ext cx="655715" cy="439381"/>
            </a:xfrm>
            <a:custGeom>
              <a:avLst/>
              <a:gdLst/>
              <a:ahLst/>
              <a:cxnLst/>
              <a:rect l="l" t="t" r="r" b="b"/>
              <a:pathLst>
                <a:path w="23242" h="15574" extrusionOk="0">
                  <a:moveTo>
                    <a:pt x="0" y="0"/>
                  </a:moveTo>
                  <a:lnTo>
                    <a:pt x="15800" y="12216"/>
                  </a:lnTo>
                  <a:lnTo>
                    <a:pt x="13764" y="15573"/>
                  </a:lnTo>
                  <a:lnTo>
                    <a:pt x="13764" y="15573"/>
                  </a:lnTo>
                  <a:lnTo>
                    <a:pt x="23241" y="14049"/>
                  </a:lnTo>
                  <a:lnTo>
                    <a:pt x="20193" y="4953"/>
                  </a:lnTo>
                  <a:lnTo>
                    <a:pt x="18157" y="8311"/>
                  </a:lnTo>
                  <a:lnTo>
                    <a:pt x="0" y="0"/>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87;p26">
              <a:extLst>
                <a:ext uri="{FF2B5EF4-FFF2-40B4-BE49-F238E27FC236}">
                  <a16:creationId xmlns:a16="http://schemas.microsoft.com/office/drawing/2014/main" id="{9B275EF2-4A00-435D-9A32-953152C98F5C}"/>
                </a:ext>
              </a:extLst>
            </p:cNvPr>
            <p:cNvSpPr txBox="1"/>
            <p:nvPr/>
          </p:nvSpPr>
          <p:spPr>
            <a:xfrm>
              <a:off x="6176875" y="3625737"/>
              <a:ext cx="1840393" cy="452236"/>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8. Навчання впродовж життя </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grpSp>
        <p:nvGrpSpPr>
          <p:cNvPr id="43" name="Google Shape;982;p26">
            <a:extLst>
              <a:ext uri="{FF2B5EF4-FFF2-40B4-BE49-F238E27FC236}">
                <a16:creationId xmlns:a16="http://schemas.microsoft.com/office/drawing/2014/main" id="{92CCA87A-A320-4BC3-8718-EDE945490517}"/>
              </a:ext>
            </a:extLst>
          </p:cNvPr>
          <p:cNvGrpSpPr/>
          <p:nvPr/>
        </p:nvGrpSpPr>
        <p:grpSpPr>
          <a:xfrm>
            <a:off x="5292680" y="2156705"/>
            <a:ext cx="2538895" cy="1012459"/>
            <a:chOff x="5609883" y="2390600"/>
            <a:chExt cx="2097967" cy="1012458"/>
          </a:xfrm>
        </p:grpSpPr>
        <p:sp>
          <p:nvSpPr>
            <p:cNvPr id="44" name="Google Shape;983;p26">
              <a:extLst>
                <a:ext uri="{FF2B5EF4-FFF2-40B4-BE49-F238E27FC236}">
                  <a16:creationId xmlns:a16="http://schemas.microsoft.com/office/drawing/2014/main" id="{9AF23CFC-136B-442F-A846-E0566559D510}"/>
                </a:ext>
              </a:extLst>
            </p:cNvPr>
            <p:cNvSpPr/>
            <p:nvPr/>
          </p:nvSpPr>
          <p:spPr>
            <a:xfrm>
              <a:off x="5609883" y="2626577"/>
              <a:ext cx="766562" cy="350061"/>
            </a:xfrm>
            <a:custGeom>
              <a:avLst/>
              <a:gdLst/>
              <a:ahLst/>
              <a:cxnLst/>
              <a:rect l="l" t="t" r="r" b="b"/>
              <a:pathLst>
                <a:path w="27171" h="12408" extrusionOk="0">
                  <a:moveTo>
                    <a:pt x="19848" y="1"/>
                  </a:moveTo>
                  <a:lnTo>
                    <a:pt x="19848" y="3918"/>
                  </a:lnTo>
                  <a:lnTo>
                    <a:pt x="1" y="6204"/>
                  </a:lnTo>
                  <a:lnTo>
                    <a:pt x="19848" y="8490"/>
                  </a:lnTo>
                  <a:lnTo>
                    <a:pt x="19848" y="12407"/>
                  </a:lnTo>
                  <a:lnTo>
                    <a:pt x="27171" y="6204"/>
                  </a:lnTo>
                  <a:lnTo>
                    <a:pt x="19848" y="1"/>
                  </a:lnTo>
                  <a:close/>
                </a:path>
              </a:pathLst>
            </a:custGeom>
            <a:solidFill>
              <a:srgbClr val="869FB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84;p26">
              <a:extLst>
                <a:ext uri="{FF2B5EF4-FFF2-40B4-BE49-F238E27FC236}">
                  <a16:creationId xmlns:a16="http://schemas.microsoft.com/office/drawing/2014/main" id="{3249153D-2C1D-455F-9623-5A297C6227A9}"/>
                </a:ext>
              </a:extLst>
            </p:cNvPr>
            <p:cNvSpPr txBox="1"/>
            <p:nvPr/>
          </p:nvSpPr>
          <p:spPr>
            <a:xfrm>
              <a:off x="6452650" y="2390600"/>
              <a:ext cx="1255200" cy="1012458"/>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9. Громадянські та соціальні компетентності</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grpSp>
      <p:sp>
        <p:nvSpPr>
          <p:cNvPr id="46" name="Google Shape;981;p26">
            <a:extLst>
              <a:ext uri="{FF2B5EF4-FFF2-40B4-BE49-F238E27FC236}">
                <a16:creationId xmlns:a16="http://schemas.microsoft.com/office/drawing/2014/main" id="{91C3E097-F6EC-4E9B-923C-5C7C55DEE90C}"/>
              </a:ext>
            </a:extLst>
          </p:cNvPr>
          <p:cNvSpPr txBox="1"/>
          <p:nvPr/>
        </p:nvSpPr>
        <p:spPr>
          <a:xfrm>
            <a:off x="5454078" y="735876"/>
            <a:ext cx="2098529" cy="508859"/>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uk-UA"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rPr>
              <a:t>11.  Підприємливість і фінансова грамотність</a:t>
            </a:r>
            <a:endParaRPr kumimoji="0" sz="1400" b="0"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47" name="Заголовок 1">
            <a:extLst>
              <a:ext uri="{FF2B5EF4-FFF2-40B4-BE49-F238E27FC236}">
                <a16:creationId xmlns:a16="http://schemas.microsoft.com/office/drawing/2014/main" id="{A081EE69-742F-4AA8-B634-71FFF3FE4072}"/>
              </a:ext>
            </a:extLst>
          </p:cNvPr>
          <p:cNvSpPr>
            <a:spLocks noGrp="1"/>
          </p:cNvSpPr>
          <p:nvPr>
            <p:ph type="title"/>
          </p:nvPr>
        </p:nvSpPr>
        <p:spPr>
          <a:xfrm>
            <a:off x="468901" y="5146039"/>
            <a:ext cx="8254093" cy="1495909"/>
          </a:xfrm>
        </p:spPr>
        <p:txBody>
          <a:bodyPr>
            <a:noAutofit/>
          </a:bodyPr>
          <a:lstStyle/>
          <a:p>
            <a:r>
              <a:rPr lang="uk-UA" sz="2000" i="1" dirty="0">
                <a:solidFill>
                  <a:srgbClr val="002060"/>
                </a:solidFill>
                <a:latin typeface="Times New Roman" panose="02020603050405020304" pitchFamily="18" charset="0"/>
                <a:cs typeface="Times New Roman" pitchFamily="18" charset="0"/>
              </a:rPr>
              <a:t>Основою формування ключових </a:t>
            </a:r>
            <a:r>
              <a:rPr lang="uk-UA" sz="2000" i="1" dirty="0" err="1">
                <a:solidFill>
                  <a:srgbClr val="002060"/>
                </a:solidFill>
                <a:latin typeface="Times New Roman" panose="02020603050405020304" pitchFamily="18" charset="0"/>
                <a:cs typeface="Times New Roman" pitchFamily="18" charset="0"/>
              </a:rPr>
              <a:t>компетентностей</a:t>
            </a:r>
            <a:r>
              <a:rPr lang="uk-UA" sz="2000" i="1" dirty="0">
                <a:solidFill>
                  <a:srgbClr val="002060"/>
                </a:solidFill>
                <a:latin typeface="Times New Roman" panose="02020603050405020304" pitchFamily="18" charset="0"/>
                <a:cs typeface="Times New Roman" pitchFamily="18" charset="0"/>
              </a:rPr>
              <a:t> є особистісні якості, особистий, соціальний, культурний і навчальний досвід учнів; їх потреби та інтереси, які мотивують до навчання; знання, уміння та ставлення, що формуються в освітньому, соціокультурному та інформаційному середовищі, у різних життєвих ситуаціях.</a:t>
            </a:r>
            <a:endParaRPr lang="ru-RU" sz="2000" dirty="0">
              <a:solidFill>
                <a:srgbClr val="00206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04983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D28FB7-FE49-4591-B4BA-A0CFDCA02E89}"/>
              </a:ext>
            </a:extLst>
          </p:cNvPr>
          <p:cNvSpPr>
            <a:spLocks noGrp="1"/>
          </p:cNvSpPr>
          <p:nvPr>
            <p:ph type="title"/>
          </p:nvPr>
        </p:nvSpPr>
        <p:spPr>
          <a:xfrm>
            <a:off x="539552" y="0"/>
            <a:ext cx="7880426" cy="1057275"/>
          </a:xfrm>
        </p:spPr>
        <p:txBody>
          <a:bodyPr>
            <a:normAutofit/>
          </a:bodyPr>
          <a:lstStyle/>
          <a:p>
            <a:pPr algn="ctr"/>
            <a:r>
              <a:rPr lang="uk-UA" sz="3200" i="1" dirty="0">
                <a:latin typeface="Times New Roman" pitchFamily="18" charset="0"/>
                <a:cs typeface="Times New Roman" pitchFamily="18" charset="0"/>
              </a:rPr>
              <a:t>Наскрізними у всіх ключових </a:t>
            </a:r>
            <a:r>
              <a:rPr lang="uk-UA" sz="3200" i="1" dirty="0" err="1">
                <a:latin typeface="Times New Roman" pitchFamily="18" charset="0"/>
                <a:cs typeface="Times New Roman" pitchFamily="18" charset="0"/>
              </a:rPr>
              <a:t>компетентностях</a:t>
            </a:r>
            <a:r>
              <a:rPr lang="uk-UA" sz="3200" i="1" dirty="0">
                <a:latin typeface="Times New Roman" pitchFamily="18" charset="0"/>
                <a:cs typeface="Times New Roman" pitchFamily="18" charset="0"/>
              </a:rPr>
              <a:t> є такі вміння:</a:t>
            </a:r>
          </a:p>
        </p:txBody>
      </p:sp>
      <p:sp>
        <p:nvSpPr>
          <p:cNvPr id="3" name="Google Shape;1837;p53">
            <a:extLst>
              <a:ext uri="{FF2B5EF4-FFF2-40B4-BE49-F238E27FC236}">
                <a16:creationId xmlns:a16="http://schemas.microsoft.com/office/drawing/2014/main" id="{19D2D926-ACDA-4B08-AC73-28DC3A60F54A}"/>
              </a:ext>
            </a:extLst>
          </p:cNvPr>
          <p:cNvSpPr/>
          <p:nvPr/>
        </p:nvSpPr>
        <p:spPr>
          <a:xfrm>
            <a:off x="5859640" y="1752255"/>
            <a:ext cx="558900" cy="481200"/>
          </a:xfrm>
          <a:prstGeom prst="rect">
            <a:avLst/>
          </a:prstGeom>
          <a:solidFill>
            <a:srgbClr val="E8D3F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 name="Google Shape;1838;p53">
            <a:extLst>
              <a:ext uri="{FF2B5EF4-FFF2-40B4-BE49-F238E27FC236}">
                <a16:creationId xmlns:a16="http://schemas.microsoft.com/office/drawing/2014/main" id="{5230B22D-2B3B-4E84-B78F-6151099BB6AE}"/>
              </a:ext>
            </a:extLst>
          </p:cNvPr>
          <p:cNvSpPr/>
          <p:nvPr/>
        </p:nvSpPr>
        <p:spPr>
          <a:xfrm>
            <a:off x="5859640" y="2348985"/>
            <a:ext cx="558900" cy="481200"/>
          </a:xfrm>
          <a:prstGeom prst="rect">
            <a:avLst/>
          </a:prstGeom>
          <a:solidFill>
            <a:srgbClr val="E1BDF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5" name="Google Shape;1839;p53">
            <a:extLst>
              <a:ext uri="{FF2B5EF4-FFF2-40B4-BE49-F238E27FC236}">
                <a16:creationId xmlns:a16="http://schemas.microsoft.com/office/drawing/2014/main" id="{9B519AA4-244C-4C73-9825-616FE8EA0871}"/>
              </a:ext>
            </a:extLst>
          </p:cNvPr>
          <p:cNvSpPr/>
          <p:nvPr/>
        </p:nvSpPr>
        <p:spPr>
          <a:xfrm>
            <a:off x="5859640" y="2952791"/>
            <a:ext cx="558900" cy="481200"/>
          </a:xfrm>
          <a:prstGeom prst="rect">
            <a:avLst/>
          </a:prstGeom>
          <a:solidFill>
            <a:srgbClr val="D0A4E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6" name="Google Shape;1840;p53">
            <a:extLst>
              <a:ext uri="{FF2B5EF4-FFF2-40B4-BE49-F238E27FC236}">
                <a16:creationId xmlns:a16="http://schemas.microsoft.com/office/drawing/2014/main" id="{E452BB2C-1422-47F9-BE3D-9EC8B6FF9344}"/>
              </a:ext>
            </a:extLst>
          </p:cNvPr>
          <p:cNvSpPr/>
          <p:nvPr/>
        </p:nvSpPr>
        <p:spPr>
          <a:xfrm>
            <a:off x="5859640" y="4188179"/>
            <a:ext cx="558900" cy="481200"/>
          </a:xfrm>
          <a:prstGeom prst="rect">
            <a:avLst/>
          </a:prstGeom>
          <a:solidFill>
            <a:srgbClr val="9053A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7" name="Google Shape;1841;p53">
            <a:extLst>
              <a:ext uri="{FF2B5EF4-FFF2-40B4-BE49-F238E27FC236}">
                <a16:creationId xmlns:a16="http://schemas.microsoft.com/office/drawing/2014/main" id="{02D11F2F-BC99-451A-8493-D87AA7D2EC50}"/>
              </a:ext>
            </a:extLst>
          </p:cNvPr>
          <p:cNvSpPr/>
          <p:nvPr/>
        </p:nvSpPr>
        <p:spPr>
          <a:xfrm>
            <a:off x="5859640" y="3570747"/>
            <a:ext cx="558900" cy="481200"/>
          </a:xfrm>
          <a:prstGeom prst="rect">
            <a:avLst/>
          </a:prstGeom>
          <a:solidFill>
            <a:srgbClr val="B271CC"/>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8" name="Google Shape;1842;p53">
            <a:extLst>
              <a:ext uri="{FF2B5EF4-FFF2-40B4-BE49-F238E27FC236}">
                <a16:creationId xmlns:a16="http://schemas.microsoft.com/office/drawing/2014/main" id="{C481539F-D5D6-45A4-B9E9-7267B75C48A5}"/>
              </a:ext>
            </a:extLst>
          </p:cNvPr>
          <p:cNvSpPr/>
          <p:nvPr/>
        </p:nvSpPr>
        <p:spPr>
          <a:xfrm>
            <a:off x="2660090" y="1752255"/>
            <a:ext cx="558900" cy="481200"/>
          </a:xfrm>
          <a:prstGeom prst="rect">
            <a:avLst/>
          </a:prstGeom>
          <a:solidFill>
            <a:srgbClr val="F9CFDE"/>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9" name="Google Shape;1843;p53">
            <a:extLst>
              <a:ext uri="{FF2B5EF4-FFF2-40B4-BE49-F238E27FC236}">
                <a16:creationId xmlns:a16="http://schemas.microsoft.com/office/drawing/2014/main" id="{9F5335EA-56E6-4A49-B248-20D30F45DD19}"/>
              </a:ext>
            </a:extLst>
          </p:cNvPr>
          <p:cNvSpPr/>
          <p:nvPr/>
        </p:nvSpPr>
        <p:spPr>
          <a:xfrm>
            <a:off x="2660090" y="2348985"/>
            <a:ext cx="558900" cy="481200"/>
          </a:xfrm>
          <a:prstGeom prst="rect">
            <a:avLst/>
          </a:prstGeom>
          <a:solidFill>
            <a:srgbClr val="F7BA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10" name="Google Shape;1844;p53">
            <a:extLst>
              <a:ext uri="{FF2B5EF4-FFF2-40B4-BE49-F238E27FC236}">
                <a16:creationId xmlns:a16="http://schemas.microsoft.com/office/drawing/2014/main" id="{857990DA-42BF-4ADE-8419-DF0481CE13E9}"/>
              </a:ext>
            </a:extLst>
          </p:cNvPr>
          <p:cNvSpPr/>
          <p:nvPr/>
        </p:nvSpPr>
        <p:spPr>
          <a:xfrm>
            <a:off x="2660090" y="2952791"/>
            <a:ext cx="558900" cy="4812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11" name="Google Shape;1845;p53">
            <a:extLst>
              <a:ext uri="{FF2B5EF4-FFF2-40B4-BE49-F238E27FC236}">
                <a16:creationId xmlns:a16="http://schemas.microsoft.com/office/drawing/2014/main" id="{22023501-CF93-4128-955F-4079CE102E9D}"/>
              </a:ext>
            </a:extLst>
          </p:cNvPr>
          <p:cNvSpPr/>
          <p:nvPr/>
        </p:nvSpPr>
        <p:spPr>
          <a:xfrm>
            <a:off x="2660090" y="4188179"/>
            <a:ext cx="558900" cy="481200"/>
          </a:xfrm>
          <a:prstGeom prst="rect">
            <a:avLst/>
          </a:prstGeom>
          <a:solidFill>
            <a:srgbClr val="B85F8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12" name="Google Shape;1846;p53">
            <a:extLst>
              <a:ext uri="{FF2B5EF4-FFF2-40B4-BE49-F238E27FC236}">
                <a16:creationId xmlns:a16="http://schemas.microsoft.com/office/drawing/2014/main" id="{9B2F2D54-66C8-49A7-886D-310F72B794AD}"/>
              </a:ext>
            </a:extLst>
          </p:cNvPr>
          <p:cNvSpPr/>
          <p:nvPr/>
        </p:nvSpPr>
        <p:spPr>
          <a:xfrm>
            <a:off x="2660090" y="3570747"/>
            <a:ext cx="558900" cy="481200"/>
          </a:xfrm>
          <a:prstGeom prst="rect">
            <a:avLst/>
          </a:prstGeom>
          <a:solidFill>
            <a:srgbClr val="D686A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13" name="Google Shape;1848;p53">
            <a:extLst>
              <a:ext uri="{FF2B5EF4-FFF2-40B4-BE49-F238E27FC236}">
                <a16:creationId xmlns:a16="http://schemas.microsoft.com/office/drawing/2014/main" id="{388A429D-7AF0-426A-AE5A-5300854C2B8A}"/>
              </a:ext>
            </a:extLst>
          </p:cNvPr>
          <p:cNvSpPr/>
          <p:nvPr/>
        </p:nvSpPr>
        <p:spPr>
          <a:xfrm>
            <a:off x="3729109" y="2391666"/>
            <a:ext cx="1611650" cy="1653705"/>
          </a:xfrm>
          <a:custGeom>
            <a:avLst/>
            <a:gdLst/>
            <a:ahLst/>
            <a:cxnLst/>
            <a:rect l="l" t="t" r="r" b="b"/>
            <a:pathLst>
              <a:path w="58409" h="58409" extrusionOk="0">
                <a:moveTo>
                  <a:pt x="29188" y="0"/>
                </a:moveTo>
                <a:cubicBezTo>
                  <a:pt x="13077" y="0"/>
                  <a:pt x="1" y="13076"/>
                  <a:pt x="1" y="29221"/>
                </a:cubicBezTo>
                <a:cubicBezTo>
                  <a:pt x="1" y="45333"/>
                  <a:pt x="13077" y="58409"/>
                  <a:pt x="29188" y="58409"/>
                </a:cubicBezTo>
                <a:cubicBezTo>
                  <a:pt x="45333" y="58409"/>
                  <a:pt x="58409" y="45333"/>
                  <a:pt x="58409" y="29221"/>
                </a:cubicBezTo>
                <a:cubicBezTo>
                  <a:pt x="58409" y="13076"/>
                  <a:pt x="45333" y="0"/>
                  <a:pt x="29188" y="0"/>
                </a:cubicBezTo>
                <a:close/>
              </a:path>
            </a:pathLst>
          </a:custGeom>
          <a:solidFill>
            <a:schemeClr val="lt2"/>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14" name="Google Shape;1849;p53">
            <a:extLst>
              <a:ext uri="{FF2B5EF4-FFF2-40B4-BE49-F238E27FC236}">
                <a16:creationId xmlns:a16="http://schemas.microsoft.com/office/drawing/2014/main" id="{0D6CAF84-B7CC-4385-B3B5-FF7BCB71F236}"/>
              </a:ext>
            </a:extLst>
          </p:cNvPr>
          <p:cNvSpPr/>
          <p:nvPr/>
        </p:nvSpPr>
        <p:spPr>
          <a:xfrm>
            <a:off x="6031791" y="3701487"/>
            <a:ext cx="214673" cy="220243"/>
          </a:xfrm>
          <a:custGeom>
            <a:avLst/>
            <a:gdLst/>
            <a:ahLst/>
            <a:cxnLst/>
            <a:rect l="l" t="t" r="r" b="b"/>
            <a:pathLst>
              <a:path w="9942" h="9941" extrusionOk="0">
                <a:moveTo>
                  <a:pt x="4971" y="901"/>
                </a:moveTo>
                <a:cubicBezTo>
                  <a:pt x="5138" y="901"/>
                  <a:pt x="5238" y="1034"/>
                  <a:pt x="5238" y="1168"/>
                </a:cubicBezTo>
                <a:lnTo>
                  <a:pt x="5238" y="1701"/>
                </a:lnTo>
                <a:cubicBezTo>
                  <a:pt x="5238" y="1868"/>
                  <a:pt x="5138" y="2002"/>
                  <a:pt x="4971" y="2002"/>
                </a:cubicBezTo>
                <a:cubicBezTo>
                  <a:pt x="4804" y="2002"/>
                  <a:pt x="4704" y="1868"/>
                  <a:pt x="4704" y="1701"/>
                </a:cubicBezTo>
                <a:lnTo>
                  <a:pt x="4704" y="1168"/>
                </a:lnTo>
                <a:cubicBezTo>
                  <a:pt x="4704" y="1034"/>
                  <a:pt x="4804" y="901"/>
                  <a:pt x="4971" y="901"/>
                </a:cubicBezTo>
                <a:close/>
                <a:moveTo>
                  <a:pt x="1602" y="4703"/>
                </a:moveTo>
                <a:cubicBezTo>
                  <a:pt x="1735" y="4703"/>
                  <a:pt x="1869" y="4804"/>
                  <a:pt x="1869" y="4970"/>
                </a:cubicBezTo>
                <a:cubicBezTo>
                  <a:pt x="1869" y="5104"/>
                  <a:pt x="1735" y="5237"/>
                  <a:pt x="1602" y="5237"/>
                </a:cubicBezTo>
                <a:lnTo>
                  <a:pt x="1035" y="5237"/>
                </a:lnTo>
                <a:cubicBezTo>
                  <a:pt x="901" y="5237"/>
                  <a:pt x="768" y="5104"/>
                  <a:pt x="768" y="4970"/>
                </a:cubicBezTo>
                <a:cubicBezTo>
                  <a:pt x="768" y="4804"/>
                  <a:pt x="901" y="4703"/>
                  <a:pt x="1035" y="4703"/>
                </a:cubicBezTo>
                <a:close/>
                <a:moveTo>
                  <a:pt x="8640" y="4703"/>
                </a:moveTo>
                <a:cubicBezTo>
                  <a:pt x="8774" y="4703"/>
                  <a:pt x="8907" y="4804"/>
                  <a:pt x="8907" y="4970"/>
                </a:cubicBezTo>
                <a:cubicBezTo>
                  <a:pt x="8907" y="5104"/>
                  <a:pt x="8774" y="5237"/>
                  <a:pt x="8640" y="5237"/>
                </a:cubicBezTo>
                <a:lnTo>
                  <a:pt x="8073" y="5237"/>
                </a:lnTo>
                <a:cubicBezTo>
                  <a:pt x="7940" y="5237"/>
                  <a:pt x="7806" y="5104"/>
                  <a:pt x="7806" y="4970"/>
                </a:cubicBezTo>
                <a:cubicBezTo>
                  <a:pt x="7806" y="4804"/>
                  <a:pt x="7940" y="4703"/>
                  <a:pt x="8073" y="4703"/>
                </a:cubicBezTo>
                <a:close/>
                <a:moveTo>
                  <a:pt x="4971" y="2602"/>
                </a:moveTo>
                <a:cubicBezTo>
                  <a:pt x="5104" y="2602"/>
                  <a:pt x="5238" y="2702"/>
                  <a:pt x="5238" y="2835"/>
                </a:cubicBezTo>
                <a:lnTo>
                  <a:pt x="5238" y="4837"/>
                </a:lnTo>
                <a:lnTo>
                  <a:pt x="6872" y="4837"/>
                </a:lnTo>
                <a:cubicBezTo>
                  <a:pt x="6972" y="4837"/>
                  <a:pt x="7072" y="4937"/>
                  <a:pt x="7072" y="5104"/>
                </a:cubicBezTo>
                <a:cubicBezTo>
                  <a:pt x="7072" y="5237"/>
                  <a:pt x="6972" y="5337"/>
                  <a:pt x="6872" y="5337"/>
                </a:cubicBezTo>
                <a:lnTo>
                  <a:pt x="5238" y="5337"/>
                </a:lnTo>
                <a:lnTo>
                  <a:pt x="5238" y="5637"/>
                </a:lnTo>
                <a:cubicBezTo>
                  <a:pt x="5238" y="5771"/>
                  <a:pt x="5104" y="5871"/>
                  <a:pt x="4971" y="5871"/>
                </a:cubicBezTo>
                <a:cubicBezTo>
                  <a:pt x="4838" y="5871"/>
                  <a:pt x="4704" y="5771"/>
                  <a:pt x="4704" y="5637"/>
                </a:cubicBezTo>
                <a:lnTo>
                  <a:pt x="4704" y="5337"/>
                </a:lnTo>
                <a:lnTo>
                  <a:pt x="4437" y="5337"/>
                </a:lnTo>
                <a:cubicBezTo>
                  <a:pt x="4337" y="5337"/>
                  <a:pt x="4237" y="5237"/>
                  <a:pt x="4237" y="5104"/>
                </a:cubicBezTo>
                <a:cubicBezTo>
                  <a:pt x="4237" y="4937"/>
                  <a:pt x="4337" y="4837"/>
                  <a:pt x="4437" y="4837"/>
                </a:cubicBezTo>
                <a:lnTo>
                  <a:pt x="4704" y="4837"/>
                </a:lnTo>
                <a:lnTo>
                  <a:pt x="4704" y="2835"/>
                </a:lnTo>
                <a:cubicBezTo>
                  <a:pt x="4704" y="2702"/>
                  <a:pt x="4838" y="2602"/>
                  <a:pt x="4971" y="2602"/>
                </a:cubicBezTo>
                <a:close/>
                <a:moveTo>
                  <a:pt x="4971" y="7939"/>
                </a:moveTo>
                <a:cubicBezTo>
                  <a:pt x="5138" y="7939"/>
                  <a:pt x="5238" y="8039"/>
                  <a:pt x="5238" y="8206"/>
                </a:cubicBezTo>
                <a:lnTo>
                  <a:pt x="5238" y="8740"/>
                </a:lnTo>
                <a:cubicBezTo>
                  <a:pt x="5238" y="8906"/>
                  <a:pt x="5138" y="9007"/>
                  <a:pt x="4971" y="9007"/>
                </a:cubicBezTo>
                <a:cubicBezTo>
                  <a:pt x="4804" y="9007"/>
                  <a:pt x="4704" y="8906"/>
                  <a:pt x="4704" y="8740"/>
                </a:cubicBezTo>
                <a:lnTo>
                  <a:pt x="4704" y="8206"/>
                </a:lnTo>
                <a:cubicBezTo>
                  <a:pt x="4704" y="8039"/>
                  <a:pt x="4804" y="7939"/>
                  <a:pt x="4971" y="7939"/>
                </a:cubicBezTo>
                <a:close/>
                <a:moveTo>
                  <a:pt x="4971" y="0"/>
                </a:moveTo>
                <a:cubicBezTo>
                  <a:pt x="2236" y="0"/>
                  <a:pt x="1" y="2202"/>
                  <a:pt x="1" y="4970"/>
                </a:cubicBezTo>
                <a:cubicBezTo>
                  <a:pt x="1" y="7706"/>
                  <a:pt x="2236" y="9941"/>
                  <a:pt x="4971" y="9941"/>
                </a:cubicBezTo>
                <a:cubicBezTo>
                  <a:pt x="7706" y="9941"/>
                  <a:pt x="9941" y="7706"/>
                  <a:pt x="9941" y="4970"/>
                </a:cubicBezTo>
                <a:cubicBezTo>
                  <a:pt x="9941" y="2202"/>
                  <a:pt x="7706" y="0"/>
                  <a:pt x="4971"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15" name="Google Shape;1850;p53">
            <a:extLst>
              <a:ext uri="{FF2B5EF4-FFF2-40B4-BE49-F238E27FC236}">
                <a16:creationId xmlns:a16="http://schemas.microsoft.com/office/drawing/2014/main" id="{241440B1-B541-4AC2-BED6-E62BEC7CA40A}"/>
              </a:ext>
            </a:extLst>
          </p:cNvPr>
          <p:cNvSpPr/>
          <p:nvPr/>
        </p:nvSpPr>
        <p:spPr>
          <a:xfrm>
            <a:off x="2830812" y="3082168"/>
            <a:ext cx="217523" cy="222459"/>
          </a:xfrm>
          <a:custGeom>
            <a:avLst/>
            <a:gdLst/>
            <a:ahLst/>
            <a:cxnLst/>
            <a:rect l="l" t="t" r="r" b="b"/>
            <a:pathLst>
              <a:path w="10074" h="10041" extrusionOk="0">
                <a:moveTo>
                  <a:pt x="5037" y="3436"/>
                </a:moveTo>
                <a:cubicBezTo>
                  <a:pt x="5904" y="3436"/>
                  <a:pt x="6605" y="4136"/>
                  <a:pt x="6605" y="5037"/>
                </a:cubicBezTo>
                <a:cubicBezTo>
                  <a:pt x="6605" y="5904"/>
                  <a:pt x="5904" y="6605"/>
                  <a:pt x="5037" y="6605"/>
                </a:cubicBezTo>
                <a:cubicBezTo>
                  <a:pt x="4170" y="6605"/>
                  <a:pt x="3436" y="5904"/>
                  <a:pt x="3436" y="5037"/>
                </a:cubicBezTo>
                <a:cubicBezTo>
                  <a:pt x="3436" y="4170"/>
                  <a:pt x="4170" y="3436"/>
                  <a:pt x="5037" y="3436"/>
                </a:cubicBezTo>
                <a:close/>
                <a:moveTo>
                  <a:pt x="4303" y="0"/>
                </a:moveTo>
                <a:lnTo>
                  <a:pt x="4070" y="1301"/>
                </a:lnTo>
                <a:cubicBezTo>
                  <a:pt x="3703" y="1401"/>
                  <a:pt x="3369" y="1534"/>
                  <a:pt x="3069" y="1701"/>
                </a:cubicBezTo>
                <a:lnTo>
                  <a:pt x="2002" y="967"/>
                </a:lnTo>
                <a:lnTo>
                  <a:pt x="968" y="2001"/>
                </a:lnTo>
                <a:lnTo>
                  <a:pt x="1735" y="3069"/>
                </a:lnTo>
                <a:cubicBezTo>
                  <a:pt x="1535" y="3369"/>
                  <a:pt x="1401" y="3703"/>
                  <a:pt x="1301" y="4070"/>
                </a:cubicBezTo>
                <a:lnTo>
                  <a:pt x="0" y="4303"/>
                </a:lnTo>
                <a:lnTo>
                  <a:pt x="0" y="5737"/>
                </a:lnTo>
                <a:lnTo>
                  <a:pt x="1301" y="6004"/>
                </a:lnTo>
                <a:cubicBezTo>
                  <a:pt x="1401" y="6338"/>
                  <a:pt x="1535" y="6671"/>
                  <a:pt x="1735" y="6972"/>
                </a:cubicBezTo>
                <a:lnTo>
                  <a:pt x="968" y="8072"/>
                </a:lnTo>
                <a:lnTo>
                  <a:pt x="2002" y="9107"/>
                </a:lnTo>
                <a:lnTo>
                  <a:pt x="3069" y="8339"/>
                </a:lnTo>
                <a:cubicBezTo>
                  <a:pt x="3369" y="8539"/>
                  <a:pt x="3703" y="8673"/>
                  <a:pt x="4070" y="8740"/>
                </a:cubicBezTo>
                <a:lnTo>
                  <a:pt x="4303" y="10041"/>
                </a:lnTo>
                <a:lnTo>
                  <a:pt x="5771" y="10041"/>
                </a:lnTo>
                <a:lnTo>
                  <a:pt x="6004" y="8740"/>
                </a:lnTo>
                <a:cubicBezTo>
                  <a:pt x="6338" y="8673"/>
                  <a:pt x="6672" y="8539"/>
                  <a:pt x="7005" y="8339"/>
                </a:cubicBezTo>
                <a:lnTo>
                  <a:pt x="8073" y="9107"/>
                </a:lnTo>
                <a:lnTo>
                  <a:pt x="9107" y="8072"/>
                </a:lnTo>
                <a:lnTo>
                  <a:pt x="8339" y="6972"/>
                </a:lnTo>
                <a:cubicBezTo>
                  <a:pt x="8540" y="6671"/>
                  <a:pt x="8673" y="6338"/>
                  <a:pt x="8773" y="6004"/>
                </a:cubicBezTo>
                <a:lnTo>
                  <a:pt x="10074" y="5737"/>
                </a:lnTo>
                <a:lnTo>
                  <a:pt x="10074" y="4303"/>
                </a:lnTo>
                <a:lnTo>
                  <a:pt x="8773" y="4070"/>
                </a:lnTo>
                <a:cubicBezTo>
                  <a:pt x="8673" y="3703"/>
                  <a:pt x="8540" y="3369"/>
                  <a:pt x="8339" y="3069"/>
                </a:cubicBezTo>
                <a:lnTo>
                  <a:pt x="9107" y="2001"/>
                </a:lnTo>
                <a:lnTo>
                  <a:pt x="8073" y="967"/>
                </a:lnTo>
                <a:lnTo>
                  <a:pt x="7005" y="1701"/>
                </a:lnTo>
                <a:cubicBezTo>
                  <a:pt x="6672" y="1534"/>
                  <a:pt x="6338" y="1401"/>
                  <a:pt x="6004" y="1301"/>
                </a:cubicBezTo>
                <a:lnTo>
                  <a:pt x="5771" y="0"/>
                </a:ln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nvGrpSpPr>
          <p:cNvPr id="16" name="Google Shape;1851;p53">
            <a:extLst>
              <a:ext uri="{FF2B5EF4-FFF2-40B4-BE49-F238E27FC236}">
                <a16:creationId xmlns:a16="http://schemas.microsoft.com/office/drawing/2014/main" id="{870DC486-0A6B-42BE-8473-19176D75468F}"/>
              </a:ext>
            </a:extLst>
          </p:cNvPr>
          <p:cNvGrpSpPr/>
          <p:nvPr/>
        </p:nvGrpSpPr>
        <p:grpSpPr>
          <a:xfrm>
            <a:off x="2858894" y="2480571"/>
            <a:ext cx="161359" cy="218028"/>
            <a:chOff x="3310262" y="2625598"/>
            <a:chExt cx="148376" cy="200486"/>
          </a:xfrm>
        </p:grpSpPr>
        <p:sp>
          <p:nvSpPr>
            <p:cNvPr id="17" name="Google Shape;1852;p53">
              <a:extLst>
                <a:ext uri="{FF2B5EF4-FFF2-40B4-BE49-F238E27FC236}">
                  <a16:creationId xmlns:a16="http://schemas.microsoft.com/office/drawing/2014/main" id="{E7C503E3-5AE0-4CB2-A674-CD9EE9717D41}"/>
                </a:ext>
              </a:extLst>
            </p:cNvPr>
            <p:cNvSpPr/>
            <p:nvPr/>
          </p:nvSpPr>
          <p:spPr>
            <a:xfrm>
              <a:off x="3310262" y="2625598"/>
              <a:ext cx="148376" cy="200486"/>
            </a:xfrm>
            <a:custGeom>
              <a:avLst/>
              <a:gdLst/>
              <a:ahLst/>
              <a:cxnLst/>
              <a:rect l="l" t="t" r="r" b="b"/>
              <a:pathLst>
                <a:path w="7473" h="9841" extrusionOk="0">
                  <a:moveTo>
                    <a:pt x="5538" y="1601"/>
                  </a:moveTo>
                  <a:lnTo>
                    <a:pt x="5538" y="2035"/>
                  </a:lnTo>
                  <a:lnTo>
                    <a:pt x="1102" y="2035"/>
                  </a:lnTo>
                  <a:lnTo>
                    <a:pt x="1102" y="1601"/>
                  </a:lnTo>
                  <a:close/>
                  <a:moveTo>
                    <a:pt x="6205" y="3269"/>
                  </a:moveTo>
                  <a:lnTo>
                    <a:pt x="6205" y="3536"/>
                  </a:lnTo>
                  <a:lnTo>
                    <a:pt x="1102" y="3536"/>
                  </a:lnTo>
                  <a:lnTo>
                    <a:pt x="1102" y="3269"/>
                  </a:lnTo>
                  <a:close/>
                  <a:moveTo>
                    <a:pt x="6205" y="3936"/>
                  </a:moveTo>
                  <a:lnTo>
                    <a:pt x="6205" y="4203"/>
                  </a:lnTo>
                  <a:lnTo>
                    <a:pt x="1102" y="4203"/>
                  </a:lnTo>
                  <a:lnTo>
                    <a:pt x="1102" y="3936"/>
                  </a:lnTo>
                  <a:close/>
                  <a:moveTo>
                    <a:pt x="6205" y="4637"/>
                  </a:moveTo>
                  <a:lnTo>
                    <a:pt x="6205" y="4870"/>
                  </a:lnTo>
                  <a:lnTo>
                    <a:pt x="1102" y="4870"/>
                  </a:lnTo>
                  <a:lnTo>
                    <a:pt x="1102" y="4637"/>
                  </a:lnTo>
                  <a:close/>
                  <a:moveTo>
                    <a:pt x="6205" y="5304"/>
                  </a:moveTo>
                  <a:lnTo>
                    <a:pt x="6205" y="5571"/>
                  </a:lnTo>
                  <a:lnTo>
                    <a:pt x="1102" y="5571"/>
                  </a:lnTo>
                  <a:lnTo>
                    <a:pt x="1102" y="5304"/>
                  </a:lnTo>
                  <a:close/>
                  <a:moveTo>
                    <a:pt x="6205" y="5971"/>
                  </a:moveTo>
                  <a:lnTo>
                    <a:pt x="6205" y="6238"/>
                  </a:lnTo>
                  <a:lnTo>
                    <a:pt x="1102" y="6238"/>
                  </a:lnTo>
                  <a:lnTo>
                    <a:pt x="1102" y="5971"/>
                  </a:lnTo>
                  <a:close/>
                  <a:moveTo>
                    <a:pt x="6205" y="6672"/>
                  </a:moveTo>
                  <a:lnTo>
                    <a:pt x="6205" y="6905"/>
                  </a:lnTo>
                  <a:lnTo>
                    <a:pt x="1102" y="6905"/>
                  </a:lnTo>
                  <a:lnTo>
                    <a:pt x="1102" y="6672"/>
                  </a:lnTo>
                  <a:close/>
                  <a:moveTo>
                    <a:pt x="6205" y="7339"/>
                  </a:moveTo>
                  <a:lnTo>
                    <a:pt x="6205" y="7606"/>
                  </a:lnTo>
                  <a:lnTo>
                    <a:pt x="1102" y="7606"/>
                  </a:lnTo>
                  <a:lnTo>
                    <a:pt x="1102" y="7339"/>
                  </a:lnTo>
                  <a:close/>
                  <a:moveTo>
                    <a:pt x="6205" y="8006"/>
                  </a:moveTo>
                  <a:lnTo>
                    <a:pt x="6205" y="8273"/>
                  </a:lnTo>
                  <a:lnTo>
                    <a:pt x="1102" y="8273"/>
                  </a:lnTo>
                  <a:lnTo>
                    <a:pt x="1102" y="8006"/>
                  </a:lnTo>
                  <a:close/>
                  <a:moveTo>
                    <a:pt x="1" y="0"/>
                  </a:moveTo>
                  <a:lnTo>
                    <a:pt x="1" y="9841"/>
                  </a:lnTo>
                  <a:lnTo>
                    <a:pt x="7473" y="9841"/>
                  </a:lnTo>
                  <a:lnTo>
                    <a:pt x="7440" y="1201"/>
                  </a:lnTo>
                  <a:lnTo>
                    <a:pt x="6005" y="0"/>
                  </a:ln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18" name="Google Shape;1853;p53">
              <a:extLst>
                <a:ext uri="{FF2B5EF4-FFF2-40B4-BE49-F238E27FC236}">
                  <a16:creationId xmlns:a16="http://schemas.microsoft.com/office/drawing/2014/main" id="{F687DC5E-4D70-4CCE-8235-2609F365E904}"/>
                </a:ext>
              </a:extLst>
            </p:cNvPr>
            <p:cNvSpPr/>
            <p:nvPr/>
          </p:nvSpPr>
          <p:spPr>
            <a:xfrm>
              <a:off x="3429500" y="2625598"/>
              <a:ext cx="28492" cy="29907"/>
            </a:xfrm>
            <a:custGeom>
              <a:avLst/>
              <a:gdLst/>
              <a:ahLst/>
              <a:cxnLst/>
              <a:rect l="l" t="t" r="r" b="b"/>
              <a:pathLst>
                <a:path w="1435" h="1468" extrusionOk="0">
                  <a:moveTo>
                    <a:pt x="0" y="0"/>
                  </a:moveTo>
                  <a:lnTo>
                    <a:pt x="0" y="1468"/>
                  </a:lnTo>
                  <a:lnTo>
                    <a:pt x="1435" y="1201"/>
                  </a:lnTo>
                  <a:lnTo>
                    <a:pt x="0" y="0"/>
                  </a:ln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grpSp>
        <p:nvGrpSpPr>
          <p:cNvPr id="19" name="Google Shape;1854;p53">
            <a:extLst>
              <a:ext uri="{FF2B5EF4-FFF2-40B4-BE49-F238E27FC236}">
                <a16:creationId xmlns:a16="http://schemas.microsoft.com/office/drawing/2014/main" id="{5B1BC7A2-1202-40DE-9DA5-3FEAF954AB39}"/>
              </a:ext>
            </a:extLst>
          </p:cNvPr>
          <p:cNvGrpSpPr/>
          <p:nvPr/>
        </p:nvGrpSpPr>
        <p:grpSpPr>
          <a:xfrm>
            <a:off x="6030498" y="3128591"/>
            <a:ext cx="214649" cy="150059"/>
            <a:chOff x="5683485" y="2656852"/>
            <a:chExt cx="197379" cy="137984"/>
          </a:xfrm>
        </p:grpSpPr>
        <p:sp>
          <p:nvSpPr>
            <p:cNvPr id="20" name="Google Shape;1855;p53">
              <a:extLst>
                <a:ext uri="{FF2B5EF4-FFF2-40B4-BE49-F238E27FC236}">
                  <a16:creationId xmlns:a16="http://schemas.microsoft.com/office/drawing/2014/main" id="{9324BADC-18A8-499E-B1F4-D6BF846F7261}"/>
                </a:ext>
              </a:extLst>
            </p:cNvPr>
            <p:cNvSpPr/>
            <p:nvPr/>
          </p:nvSpPr>
          <p:spPr>
            <a:xfrm>
              <a:off x="5683485" y="2656852"/>
              <a:ext cx="197379" cy="72058"/>
            </a:xfrm>
            <a:custGeom>
              <a:avLst/>
              <a:gdLst/>
              <a:ahLst/>
              <a:cxnLst/>
              <a:rect l="l" t="t" r="r" b="b"/>
              <a:pathLst>
                <a:path w="9941" h="3537" extrusionOk="0">
                  <a:moveTo>
                    <a:pt x="9941" y="1"/>
                  </a:moveTo>
                  <a:lnTo>
                    <a:pt x="1" y="34"/>
                  </a:lnTo>
                  <a:lnTo>
                    <a:pt x="4971" y="3536"/>
                  </a:lnTo>
                  <a:lnTo>
                    <a:pt x="9941" y="1"/>
                  </a:ln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21" name="Google Shape;1856;p53">
              <a:extLst>
                <a:ext uri="{FF2B5EF4-FFF2-40B4-BE49-F238E27FC236}">
                  <a16:creationId xmlns:a16="http://schemas.microsoft.com/office/drawing/2014/main" id="{6D91BC32-7016-4663-A221-E88B574476BA}"/>
                </a:ext>
              </a:extLst>
            </p:cNvPr>
            <p:cNvSpPr/>
            <p:nvPr/>
          </p:nvSpPr>
          <p:spPr>
            <a:xfrm>
              <a:off x="5684815" y="2667732"/>
              <a:ext cx="194738" cy="127104"/>
            </a:xfrm>
            <a:custGeom>
              <a:avLst/>
              <a:gdLst/>
              <a:ahLst/>
              <a:cxnLst/>
              <a:rect l="l" t="t" r="r" b="b"/>
              <a:pathLst>
                <a:path w="9808" h="6239" extrusionOk="0">
                  <a:moveTo>
                    <a:pt x="9807" y="0"/>
                  </a:moveTo>
                  <a:lnTo>
                    <a:pt x="4904" y="3436"/>
                  </a:lnTo>
                  <a:lnTo>
                    <a:pt x="0" y="34"/>
                  </a:lnTo>
                  <a:lnTo>
                    <a:pt x="0" y="6238"/>
                  </a:lnTo>
                  <a:lnTo>
                    <a:pt x="9807" y="6238"/>
                  </a:lnTo>
                  <a:lnTo>
                    <a:pt x="9807" y="0"/>
                  </a:ln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grpSp>
        <p:nvGrpSpPr>
          <p:cNvPr id="22" name="Google Shape;1857;p53">
            <a:extLst>
              <a:ext uri="{FF2B5EF4-FFF2-40B4-BE49-F238E27FC236}">
                <a16:creationId xmlns:a16="http://schemas.microsoft.com/office/drawing/2014/main" id="{FA97B1DF-56D8-4873-AA00-81B4C085D44F}"/>
              </a:ext>
            </a:extLst>
          </p:cNvPr>
          <p:cNvGrpSpPr/>
          <p:nvPr/>
        </p:nvGrpSpPr>
        <p:grpSpPr>
          <a:xfrm>
            <a:off x="6030465" y="2444967"/>
            <a:ext cx="180814" cy="253632"/>
            <a:chOff x="5700700" y="3207267"/>
            <a:chExt cx="166266" cy="233225"/>
          </a:xfrm>
        </p:grpSpPr>
        <p:sp>
          <p:nvSpPr>
            <p:cNvPr id="23" name="Google Shape;1858;p53">
              <a:extLst>
                <a:ext uri="{FF2B5EF4-FFF2-40B4-BE49-F238E27FC236}">
                  <a16:creationId xmlns:a16="http://schemas.microsoft.com/office/drawing/2014/main" id="{A6A13765-DB6A-499C-8E3F-0ED8A03B027C}"/>
                </a:ext>
              </a:extLst>
            </p:cNvPr>
            <p:cNvSpPr/>
            <p:nvPr/>
          </p:nvSpPr>
          <p:spPr>
            <a:xfrm>
              <a:off x="5700700" y="3207267"/>
              <a:ext cx="166266" cy="198550"/>
            </a:xfrm>
            <a:custGeom>
              <a:avLst/>
              <a:gdLst/>
              <a:ahLst/>
              <a:cxnLst/>
              <a:rect l="l" t="t" r="r" b="b"/>
              <a:pathLst>
                <a:path w="8374" h="9746" extrusionOk="0">
                  <a:moveTo>
                    <a:pt x="4124" y="1"/>
                  </a:moveTo>
                  <a:cubicBezTo>
                    <a:pt x="1936" y="1"/>
                    <a:pt x="132" y="1767"/>
                    <a:pt x="34" y="4008"/>
                  </a:cubicBezTo>
                  <a:cubicBezTo>
                    <a:pt x="1" y="5342"/>
                    <a:pt x="568" y="6743"/>
                    <a:pt x="1469" y="7544"/>
                  </a:cubicBezTo>
                  <a:cubicBezTo>
                    <a:pt x="1902" y="8244"/>
                    <a:pt x="2136" y="9278"/>
                    <a:pt x="2236" y="9745"/>
                  </a:cubicBezTo>
                  <a:lnTo>
                    <a:pt x="6205" y="9745"/>
                  </a:lnTo>
                  <a:cubicBezTo>
                    <a:pt x="6305" y="8344"/>
                    <a:pt x="7006" y="7377"/>
                    <a:pt x="7006" y="7377"/>
                  </a:cubicBezTo>
                  <a:cubicBezTo>
                    <a:pt x="7740" y="6676"/>
                    <a:pt x="8207" y="5475"/>
                    <a:pt x="8273" y="4341"/>
                  </a:cubicBezTo>
                  <a:cubicBezTo>
                    <a:pt x="8374" y="2040"/>
                    <a:pt x="6572" y="105"/>
                    <a:pt x="4304" y="5"/>
                  </a:cubicBezTo>
                  <a:cubicBezTo>
                    <a:pt x="4244" y="2"/>
                    <a:pt x="4184" y="1"/>
                    <a:pt x="4124" y="1"/>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24" name="Google Shape;1859;p53">
              <a:extLst>
                <a:ext uri="{FF2B5EF4-FFF2-40B4-BE49-F238E27FC236}">
                  <a16:creationId xmlns:a16="http://schemas.microsoft.com/office/drawing/2014/main" id="{333FD81B-3A31-4783-9956-B13980BA5082}"/>
                </a:ext>
              </a:extLst>
            </p:cNvPr>
            <p:cNvSpPr/>
            <p:nvPr/>
          </p:nvSpPr>
          <p:spPr>
            <a:xfrm>
              <a:off x="5740453" y="3409197"/>
              <a:ext cx="85456" cy="13629"/>
            </a:xfrm>
            <a:custGeom>
              <a:avLst/>
              <a:gdLst/>
              <a:ahLst/>
              <a:cxnLst/>
              <a:rect l="l" t="t" r="r" b="b"/>
              <a:pathLst>
                <a:path w="4304" h="669" extrusionOk="0">
                  <a:moveTo>
                    <a:pt x="234" y="1"/>
                  </a:moveTo>
                  <a:cubicBezTo>
                    <a:pt x="100" y="1"/>
                    <a:pt x="0" y="68"/>
                    <a:pt x="0" y="168"/>
                  </a:cubicBezTo>
                  <a:lnTo>
                    <a:pt x="0" y="501"/>
                  </a:lnTo>
                  <a:cubicBezTo>
                    <a:pt x="0" y="601"/>
                    <a:pt x="100" y="668"/>
                    <a:pt x="234" y="668"/>
                  </a:cubicBezTo>
                  <a:lnTo>
                    <a:pt x="4070" y="668"/>
                  </a:lnTo>
                  <a:cubicBezTo>
                    <a:pt x="4203" y="668"/>
                    <a:pt x="4303" y="601"/>
                    <a:pt x="4303" y="501"/>
                  </a:cubicBezTo>
                  <a:lnTo>
                    <a:pt x="4303" y="168"/>
                  </a:lnTo>
                  <a:cubicBezTo>
                    <a:pt x="4303" y="68"/>
                    <a:pt x="4203" y="1"/>
                    <a:pt x="4070" y="1"/>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25" name="Google Shape;1860;p53">
              <a:extLst>
                <a:ext uri="{FF2B5EF4-FFF2-40B4-BE49-F238E27FC236}">
                  <a16:creationId xmlns:a16="http://schemas.microsoft.com/office/drawing/2014/main" id="{F83B692A-5935-4F41-9379-A8899B76063E}"/>
                </a:ext>
              </a:extLst>
            </p:cNvPr>
            <p:cNvSpPr/>
            <p:nvPr/>
          </p:nvSpPr>
          <p:spPr>
            <a:xfrm>
              <a:off x="5750381" y="3426882"/>
              <a:ext cx="65581" cy="13609"/>
            </a:xfrm>
            <a:custGeom>
              <a:avLst/>
              <a:gdLst/>
              <a:ahLst/>
              <a:cxnLst/>
              <a:rect l="l" t="t" r="r" b="b"/>
              <a:pathLst>
                <a:path w="3303" h="668" extrusionOk="0">
                  <a:moveTo>
                    <a:pt x="167" y="0"/>
                  </a:moveTo>
                  <a:cubicBezTo>
                    <a:pt x="67" y="0"/>
                    <a:pt x="1" y="67"/>
                    <a:pt x="1" y="167"/>
                  </a:cubicBezTo>
                  <a:lnTo>
                    <a:pt x="1" y="467"/>
                  </a:lnTo>
                  <a:cubicBezTo>
                    <a:pt x="1" y="567"/>
                    <a:pt x="67" y="667"/>
                    <a:pt x="167" y="667"/>
                  </a:cubicBezTo>
                  <a:lnTo>
                    <a:pt x="3136" y="667"/>
                  </a:lnTo>
                  <a:cubicBezTo>
                    <a:pt x="3203" y="667"/>
                    <a:pt x="3303" y="567"/>
                    <a:pt x="3303" y="467"/>
                  </a:cubicBezTo>
                  <a:lnTo>
                    <a:pt x="3303" y="167"/>
                  </a:lnTo>
                  <a:cubicBezTo>
                    <a:pt x="3303" y="67"/>
                    <a:pt x="3236" y="0"/>
                    <a:pt x="3136"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26" name="Google Shape;1861;p53">
              <a:extLst>
                <a:ext uri="{FF2B5EF4-FFF2-40B4-BE49-F238E27FC236}">
                  <a16:creationId xmlns:a16="http://schemas.microsoft.com/office/drawing/2014/main" id="{E0C67A88-6F5B-40B7-83B3-A104E423BB77}"/>
                </a:ext>
              </a:extLst>
            </p:cNvPr>
            <p:cNvSpPr/>
            <p:nvPr/>
          </p:nvSpPr>
          <p:spPr>
            <a:xfrm>
              <a:off x="5759654" y="3331041"/>
              <a:ext cx="23210" cy="74787"/>
            </a:xfrm>
            <a:custGeom>
              <a:avLst/>
              <a:gdLst/>
              <a:ahLst/>
              <a:cxnLst/>
              <a:rect l="l" t="t" r="r" b="b"/>
              <a:pathLst>
                <a:path w="1169" h="3671" extrusionOk="0">
                  <a:moveTo>
                    <a:pt x="301" y="268"/>
                  </a:moveTo>
                  <a:cubicBezTo>
                    <a:pt x="434" y="301"/>
                    <a:pt x="534" y="468"/>
                    <a:pt x="601" y="635"/>
                  </a:cubicBezTo>
                  <a:cubicBezTo>
                    <a:pt x="468" y="601"/>
                    <a:pt x="368" y="535"/>
                    <a:pt x="334" y="468"/>
                  </a:cubicBezTo>
                  <a:cubicBezTo>
                    <a:pt x="301" y="401"/>
                    <a:pt x="301" y="334"/>
                    <a:pt x="301" y="268"/>
                  </a:cubicBezTo>
                  <a:close/>
                  <a:moveTo>
                    <a:pt x="167" y="1"/>
                  </a:moveTo>
                  <a:lnTo>
                    <a:pt x="134" y="68"/>
                  </a:lnTo>
                  <a:cubicBezTo>
                    <a:pt x="101" y="101"/>
                    <a:pt x="1" y="368"/>
                    <a:pt x="167" y="601"/>
                  </a:cubicBezTo>
                  <a:cubicBezTo>
                    <a:pt x="268" y="735"/>
                    <a:pt x="434" y="835"/>
                    <a:pt x="668" y="902"/>
                  </a:cubicBezTo>
                  <a:cubicBezTo>
                    <a:pt x="868" y="1635"/>
                    <a:pt x="868" y="2803"/>
                    <a:pt x="801" y="3670"/>
                  </a:cubicBezTo>
                  <a:lnTo>
                    <a:pt x="1001" y="3670"/>
                  </a:lnTo>
                  <a:cubicBezTo>
                    <a:pt x="1035" y="3437"/>
                    <a:pt x="1135" y="1936"/>
                    <a:pt x="901" y="935"/>
                  </a:cubicBezTo>
                  <a:lnTo>
                    <a:pt x="1168" y="935"/>
                  </a:lnTo>
                  <a:lnTo>
                    <a:pt x="1168" y="735"/>
                  </a:lnTo>
                  <a:cubicBezTo>
                    <a:pt x="1068" y="735"/>
                    <a:pt x="935" y="701"/>
                    <a:pt x="835" y="701"/>
                  </a:cubicBezTo>
                  <a:cubicBezTo>
                    <a:pt x="735" y="301"/>
                    <a:pt x="534" y="34"/>
                    <a:pt x="234" y="1"/>
                  </a:cubicBezTo>
                  <a:close/>
                </a:path>
              </a:pathLst>
            </a:custGeom>
            <a:solidFill>
              <a:schemeClr val="accent3"/>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27" name="Google Shape;1862;p53">
              <a:extLst>
                <a:ext uri="{FF2B5EF4-FFF2-40B4-BE49-F238E27FC236}">
                  <a16:creationId xmlns:a16="http://schemas.microsoft.com/office/drawing/2014/main" id="{B6ADF12B-F83F-4A83-BA23-09D64B5CFE26}"/>
                </a:ext>
              </a:extLst>
            </p:cNvPr>
            <p:cNvSpPr/>
            <p:nvPr/>
          </p:nvSpPr>
          <p:spPr>
            <a:xfrm>
              <a:off x="5782171" y="3331041"/>
              <a:ext cx="23210" cy="74787"/>
            </a:xfrm>
            <a:custGeom>
              <a:avLst/>
              <a:gdLst/>
              <a:ahLst/>
              <a:cxnLst/>
              <a:rect l="l" t="t" r="r" b="b"/>
              <a:pathLst>
                <a:path w="1169" h="3671" extrusionOk="0">
                  <a:moveTo>
                    <a:pt x="868" y="268"/>
                  </a:moveTo>
                  <a:cubicBezTo>
                    <a:pt x="868" y="334"/>
                    <a:pt x="868" y="401"/>
                    <a:pt x="835" y="468"/>
                  </a:cubicBezTo>
                  <a:cubicBezTo>
                    <a:pt x="801" y="535"/>
                    <a:pt x="701" y="601"/>
                    <a:pt x="568" y="635"/>
                  </a:cubicBezTo>
                  <a:cubicBezTo>
                    <a:pt x="635" y="468"/>
                    <a:pt x="768" y="301"/>
                    <a:pt x="868" y="268"/>
                  </a:cubicBezTo>
                  <a:close/>
                  <a:moveTo>
                    <a:pt x="1035" y="1"/>
                  </a:moveTo>
                  <a:lnTo>
                    <a:pt x="935" y="34"/>
                  </a:lnTo>
                  <a:cubicBezTo>
                    <a:pt x="635" y="68"/>
                    <a:pt x="468" y="334"/>
                    <a:pt x="334" y="701"/>
                  </a:cubicBezTo>
                  <a:cubicBezTo>
                    <a:pt x="234" y="735"/>
                    <a:pt x="134" y="735"/>
                    <a:pt x="1" y="735"/>
                  </a:cubicBezTo>
                  <a:lnTo>
                    <a:pt x="1" y="935"/>
                  </a:lnTo>
                  <a:lnTo>
                    <a:pt x="268" y="935"/>
                  </a:lnTo>
                  <a:cubicBezTo>
                    <a:pt x="34" y="1936"/>
                    <a:pt x="134" y="3437"/>
                    <a:pt x="168" y="3670"/>
                  </a:cubicBezTo>
                  <a:lnTo>
                    <a:pt x="401" y="3670"/>
                  </a:lnTo>
                  <a:cubicBezTo>
                    <a:pt x="301" y="2803"/>
                    <a:pt x="301" y="1635"/>
                    <a:pt x="501" y="902"/>
                  </a:cubicBezTo>
                  <a:cubicBezTo>
                    <a:pt x="735" y="835"/>
                    <a:pt x="935" y="735"/>
                    <a:pt x="1002" y="601"/>
                  </a:cubicBezTo>
                  <a:cubicBezTo>
                    <a:pt x="1168" y="368"/>
                    <a:pt x="1068" y="101"/>
                    <a:pt x="1068" y="101"/>
                  </a:cubicBezTo>
                  <a:lnTo>
                    <a:pt x="1035" y="1"/>
                  </a:lnTo>
                  <a:close/>
                </a:path>
              </a:pathLst>
            </a:custGeom>
            <a:solidFill>
              <a:schemeClr val="accent3"/>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sp>
        <p:nvSpPr>
          <p:cNvPr id="28" name="Google Shape;1863;p53">
            <a:extLst>
              <a:ext uri="{FF2B5EF4-FFF2-40B4-BE49-F238E27FC236}">
                <a16:creationId xmlns:a16="http://schemas.microsoft.com/office/drawing/2014/main" id="{801D7A0E-4545-410E-B934-43F791966321}"/>
              </a:ext>
            </a:extLst>
          </p:cNvPr>
          <p:cNvSpPr/>
          <p:nvPr/>
        </p:nvSpPr>
        <p:spPr>
          <a:xfrm>
            <a:off x="3919653" y="2587183"/>
            <a:ext cx="1230598" cy="1262709"/>
          </a:xfrm>
          <a:custGeom>
            <a:avLst/>
            <a:gdLst/>
            <a:ahLst/>
            <a:cxnLst/>
            <a:rect l="l" t="t" r="r" b="b"/>
            <a:pathLst>
              <a:path w="44599" h="44599" extrusionOk="0">
                <a:moveTo>
                  <a:pt x="22283" y="0"/>
                </a:moveTo>
                <a:cubicBezTo>
                  <a:pt x="9974" y="0"/>
                  <a:pt x="0" y="9974"/>
                  <a:pt x="0" y="22316"/>
                </a:cubicBezTo>
                <a:cubicBezTo>
                  <a:pt x="0" y="34625"/>
                  <a:pt x="9974" y="44599"/>
                  <a:pt x="22283" y="44599"/>
                </a:cubicBezTo>
                <a:cubicBezTo>
                  <a:pt x="34592" y="44599"/>
                  <a:pt x="44599" y="34625"/>
                  <a:pt x="44599" y="22316"/>
                </a:cubicBezTo>
                <a:cubicBezTo>
                  <a:pt x="44599" y="9974"/>
                  <a:pt x="34625" y="0"/>
                  <a:pt x="22283" y="0"/>
                </a:cubicBezTo>
                <a:close/>
              </a:path>
            </a:pathLst>
          </a:custGeom>
          <a:solidFill>
            <a:schemeClr val="lt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nvGrpSpPr>
          <p:cNvPr id="29" name="Google Shape;1864;p53">
            <a:extLst>
              <a:ext uri="{FF2B5EF4-FFF2-40B4-BE49-F238E27FC236}">
                <a16:creationId xmlns:a16="http://schemas.microsoft.com/office/drawing/2014/main" id="{34B2CE19-608A-429D-A78E-9462754EB600}"/>
              </a:ext>
            </a:extLst>
          </p:cNvPr>
          <p:cNvGrpSpPr/>
          <p:nvPr/>
        </p:nvGrpSpPr>
        <p:grpSpPr>
          <a:xfrm>
            <a:off x="4079727" y="2710101"/>
            <a:ext cx="435382" cy="1017227"/>
            <a:chOff x="4246176" y="2651412"/>
            <a:chExt cx="313292" cy="731923"/>
          </a:xfrm>
        </p:grpSpPr>
        <p:sp>
          <p:nvSpPr>
            <p:cNvPr id="30" name="Google Shape;1865;p53">
              <a:extLst>
                <a:ext uri="{FF2B5EF4-FFF2-40B4-BE49-F238E27FC236}">
                  <a16:creationId xmlns:a16="http://schemas.microsoft.com/office/drawing/2014/main" id="{CD3CDF7C-0464-4720-AE8B-F99BAF5F2809}"/>
                </a:ext>
              </a:extLst>
            </p:cNvPr>
            <p:cNvSpPr/>
            <p:nvPr/>
          </p:nvSpPr>
          <p:spPr>
            <a:xfrm>
              <a:off x="4246176" y="2651412"/>
              <a:ext cx="313292" cy="731923"/>
            </a:xfrm>
            <a:custGeom>
              <a:avLst/>
              <a:gdLst/>
              <a:ahLst/>
              <a:cxnLst/>
              <a:rect l="l" t="t" r="r" b="b"/>
              <a:pathLst>
                <a:path w="15779" h="35927" extrusionOk="0">
                  <a:moveTo>
                    <a:pt x="13744" y="1"/>
                  </a:moveTo>
                  <a:cubicBezTo>
                    <a:pt x="12610" y="1"/>
                    <a:pt x="12076" y="634"/>
                    <a:pt x="11842" y="1568"/>
                  </a:cubicBezTo>
                  <a:cubicBezTo>
                    <a:pt x="11642" y="1535"/>
                    <a:pt x="11442" y="1502"/>
                    <a:pt x="11242" y="1502"/>
                  </a:cubicBezTo>
                  <a:cubicBezTo>
                    <a:pt x="9007" y="1502"/>
                    <a:pt x="7239" y="3303"/>
                    <a:pt x="7239" y="5538"/>
                  </a:cubicBezTo>
                  <a:cubicBezTo>
                    <a:pt x="7239" y="5638"/>
                    <a:pt x="7239" y="5738"/>
                    <a:pt x="7239" y="5838"/>
                  </a:cubicBezTo>
                  <a:cubicBezTo>
                    <a:pt x="6739" y="5638"/>
                    <a:pt x="6172" y="5538"/>
                    <a:pt x="5605" y="5538"/>
                  </a:cubicBezTo>
                  <a:cubicBezTo>
                    <a:pt x="3170" y="5538"/>
                    <a:pt x="1201" y="7473"/>
                    <a:pt x="1201" y="9908"/>
                  </a:cubicBezTo>
                  <a:cubicBezTo>
                    <a:pt x="1201" y="10675"/>
                    <a:pt x="1402" y="11409"/>
                    <a:pt x="1769" y="12009"/>
                  </a:cubicBezTo>
                  <a:cubicBezTo>
                    <a:pt x="668" y="12877"/>
                    <a:pt x="1" y="14211"/>
                    <a:pt x="1" y="15679"/>
                  </a:cubicBezTo>
                  <a:cubicBezTo>
                    <a:pt x="1" y="17380"/>
                    <a:pt x="868" y="18848"/>
                    <a:pt x="2169" y="19648"/>
                  </a:cubicBezTo>
                  <a:cubicBezTo>
                    <a:pt x="1568" y="20415"/>
                    <a:pt x="1201" y="21383"/>
                    <a:pt x="1201" y="22417"/>
                  </a:cubicBezTo>
                  <a:cubicBezTo>
                    <a:pt x="1201" y="24118"/>
                    <a:pt x="2169" y="25586"/>
                    <a:pt x="3570" y="26286"/>
                  </a:cubicBezTo>
                  <a:cubicBezTo>
                    <a:pt x="3570" y="26453"/>
                    <a:pt x="3570" y="26620"/>
                    <a:pt x="3570" y="26787"/>
                  </a:cubicBezTo>
                  <a:cubicBezTo>
                    <a:pt x="3570" y="28821"/>
                    <a:pt x="4937" y="30523"/>
                    <a:pt x="6805" y="31023"/>
                  </a:cubicBezTo>
                  <a:cubicBezTo>
                    <a:pt x="7373" y="32591"/>
                    <a:pt x="8840" y="33691"/>
                    <a:pt x="10608" y="33691"/>
                  </a:cubicBezTo>
                  <a:cubicBezTo>
                    <a:pt x="10975" y="33691"/>
                    <a:pt x="11342" y="33625"/>
                    <a:pt x="11709" y="33525"/>
                  </a:cubicBezTo>
                  <a:cubicBezTo>
                    <a:pt x="11809" y="34892"/>
                    <a:pt x="12276" y="35926"/>
                    <a:pt x="13744" y="35926"/>
                  </a:cubicBezTo>
                  <a:cubicBezTo>
                    <a:pt x="15779" y="35926"/>
                    <a:pt x="15745" y="34158"/>
                    <a:pt x="15779" y="34158"/>
                  </a:cubicBezTo>
                  <a:cubicBezTo>
                    <a:pt x="15779" y="34158"/>
                    <a:pt x="15745" y="1935"/>
                    <a:pt x="15712" y="1935"/>
                  </a:cubicBezTo>
                  <a:cubicBezTo>
                    <a:pt x="15712" y="1935"/>
                    <a:pt x="15712" y="1935"/>
                    <a:pt x="15712" y="1935"/>
                  </a:cubicBezTo>
                  <a:cubicBezTo>
                    <a:pt x="15678" y="1669"/>
                    <a:pt x="15612" y="1402"/>
                    <a:pt x="15545" y="1202"/>
                  </a:cubicBezTo>
                  <a:cubicBezTo>
                    <a:pt x="15245" y="468"/>
                    <a:pt x="14711" y="1"/>
                    <a:pt x="13744" y="1"/>
                  </a:cubicBezTo>
                  <a:close/>
                </a:path>
              </a:pathLst>
            </a:custGeom>
            <a:solidFill>
              <a:schemeClr val="accent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1" name="Google Shape;1866;p53">
              <a:extLst>
                <a:ext uri="{FF2B5EF4-FFF2-40B4-BE49-F238E27FC236}">
                  <a16:creationId xmlns:a16="http://schemas.microsoft.com/office/drawing/2014/main" id="{11A53DF5-D045-4972-A430-C55E96AFF3BA}"/>
                </a:ext>
              </a:extLst>
            </p:cNvPr>
            <p:cNvSpPr/>
            <p:nvPr/>
          </p:nvSpPr>
          <p:spPr>
            <a:xfrm>
              <a:off x="4429649" y="2849879"/>
              <a:ext cx="129177" cy="167869"/>
            </a:xfrm>
            <a:custGeom>
              <a:avLst/>
              <a:gdLst/>
              <a:ahLst/>
              <a:cxnLst/>
              <a:rect l="l" t="t" r="r" b="b"/>
              <a:pathLst>
                <a:path w="6506" h="8240" fill="none" extrusionOk="0">
                  <a:moveTo>
                    <a:pt x="6505" y="0"/>
                  </a:moveTo>
                  <a:cubicBezTo>
                    <a:pt x="6505" y="0"/>
                    <a:pt x="1" y="400"/>
                    <a:pt x="1802" y="823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2" name="Google Shape;1867;p53">
              <a:extLst>
                <a:ext uri="{FF2B5EF4-FFF2-40B4-BE49-F238E27FC236}">
                  <a16:creationId xmlns:a16="http://schemas.microsoft.com/office/drawing/2014/main" id="{3E6F3B39-1363-4781-AC50-88CF873B59AC}"/>
                </a:ext>
              </a:extLst>
            </p:cNvPr>
            <p:cNvSpPr/>
            <p:nvPr/>
          </p:nvSpPr>
          <p:spPr>
            <a:xfrm>
              <a:off x="4474028" y="2751328"/>
              <a:ext cx="84801" cy="81571"/>
            </a:xfrm>
            <a:custGeom>
              <a:avLst/>
              <a:gdLst/>
              <a:ahLst/>
              <a:cxnLst/>
              <a:rect l="l" t="t" r="r" b="b"/>
              <a:pathLst>
                <a:path w="4271" h="4004" fill="none" extrusionOk="0">
                  <a:moveTo>
                    <a:pt x="0" y="1268"/>
                  </a:moveTo>
                  <a:cubicBezTo>
                    <a:pt x="0" y="1268"/>
                    <a:pt x="4270" y="0"/>
                    <a:pt x="4270" y="4003"/>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3" name="Google Shape;1868;p53">
              <a:extLst>
                <a:ext uri="{FF2B5EF4-FFF2-40B4-BE49-F238E27FC236}">
                  <a16:creationId xmlns:a16="http://schemas.microsoft.com/office/drawing/2014/main" id="{EB9C705C-8A17-4EE0-A98E-1BD85AA514B4}"/>
                </a:ext>
              </a:extLst>
            </p:cNvPr>
            <p:cNvSpPr/>
            <p:nvPr/>
          </p:nvSpPr>
          <p:spPr>
            <a:xfrm>
              <a:off x="4389917" y="2764225"/>
              <a:ext cx="27162" cy="68676"/>
            </a:xfrm>
            <a:custGeom>
              <a:avLst/>
              <a:gdLst/>
              <a:ahLst/>
              <a:cxnLst/>
              <a:rect l="l" t="t" r="r" b="b"/>
              <a:pathLst>
                <a:path w="1368" h="3371" fill="none" extrusionOk="0">
                  <a:moveTo>
                    <a:pt x="0" y="1"/>
                  </a:moveTo>
                  <a:cubicBezTo>
                    <a:pt x="0" y="1"/>
                    <a:pt x="0" y="1902"/>
                    <a:pt x="1368" y="337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4" name="Google Shape;1869;p53">
              <a:extLst>
                <a:ext uri="{FF2B5EF4-FFF2-40B4-BE49-F238E27FC236}">
                  <a16:creationId xmlns:a16="http://schemas.microsoft.com/office/drawing/2014/main" id="{6DCEF7BE-D88A-450E-A03B-448EB35A797A}"/>
                </a:ext>
              </a:extLst>
            </p:cNvPr>
            <p:cNvSpPr/>
            <p:nvPr/>
          </p:nvSpPr>
          <p:spPr>
            <a:xfrm>
              <a:off x="4281282" y="2858029"/>
              <a:ext cx="164935" cy="49627"/>
            </a:xfrm>
            <a:custGeom>
              <a:avLst/>
              <a:gdLst/>
              <a:ahLst/>
              <a:cxnLst/>
              <a:rect l="l" t="t" r="r" b="b"/>
              <a:pathLst>
                <a:path w="8307" h="2436" fill="none" extrusionOk="0">
                  <a:moveTo>
                    <a:pt x="1" y="1868"/>
                  </a:moveTo>
                  <a:cubicBezTo>
                    <a:pt x="2369" y="0"/>
                    <a:pt x="4671" y="2435"/>
                    <a:pt x="4671" y="2435"/>
                  </a:cubicBezTo>
                  <a:cubicBezTo>
                    <a:pt x="4671" y="2435"/>
                    <a:pt x="5138" y="267"/>
                    <a:pt x="8306" y="116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5" name="Google Shape;1870;p53">
              <a:extLst>
                <a:ext uri="{FF2B5EF4-FFF2-40B4-BE49-F238E27FC236}">
                  <a16:creationId xmlns:a16="http://schemas.microsoft.com/office/drawing/2014/main" id="{48F9EDD7-4914-422B-829B-308D1040D494}"/>
                </a:ext>
              </a:extLst>
            </p:cNvPr>
            <p:cNvSpPr/>
            <p:nvPr/>
          </p:nvSpPr>
          <p:spPr>
            <a:xfrm>
              <a:off x="4316388" y="3032006"/>
              <a:ext cx="86786" cy="165160"/>
            </a:xfrm>
            <a:custGeom>
              <a:avLst/>
              <a:gdLst/>
              <a:ahLst/>
              <a:cxnLst/>
              <a:rect l="l" t="t" r="r" b="b"/>
              <a:pathLst>
                <a:path w="4371" h="8107" fill="none" extrusionOk="0">
                  <a:moveTo>
                    <a:pt x="34" y="8107"/>
                  </a:moveTo>
                  <a:cubicBezTo>
                    <a:pt x="34" y="8107"/>
                    <a:pt x="0" y="4070"/>
                    <a:pt x="3136" y="4471"/>
                  </a:cubicBezTo>
                  <a:cubicBezTo>
                    <a:pt x="3136" y="4471"/>
                    <a:pt x="1502" y="2236"/>
                    <a:pt x="4370" y="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6" name="Google Shape;1871;p53">
              <a:extLst>
                <a:ext uri="{FF2B5EF4-FFF2-40B4-BE49-F238E27FC236}">
                  <a16:creationId xmlns:a16="http://schemas.microsoft.com/office/drawing/2014/main" id="{5F792242-33C9-4943-9AB0-B7B4C4F3581A}"/>
                </a:ext>
              </a:extLst>
            </p:cNvPr>
            <p:cNvSpPr/>
            <p:nvPr/>
          </p:nvSpPr>
          <p:spPr>
            <a:xfrm>
              <a:off x="4364083" y="3197161"/>
              <a:ext cx="39094" cy="103309"/>
            </a:xfrm>
            <a:custGeom>
              <a:avLst/>
              <a:gdLst/>
              <a:ahLst/>
              <a:cxnLst/>
              <a:rect l="l" t="t" r="r" b="b"/>
              <a:pathLst>
                <a:path w="1969" h="5071" fill="none" extrusionOk="0">
                  <a:moveTo>
                    <a:pt x="1968" y="1"/>
                  </a:moveTo>
                  <a:cubicBezTo>
                    <a:pt x="1968" y="1"/>
                    <a:pt x="0" y="2102"/>
                    <a:pt x="1301" y="507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7" name="Google Shape;1872;p53">
              <a:extLst>
                <a:ext uri="{FF2B5EF4-FFF2-40B4-BE49-F238E27FC236}">
                  <a16:creationId xmlns:a16="http://schemas.microsoft.com/office/drawing/2014/main" id="{F01A3B78-EA85-4842-B14F-A9FD3D997288}"/>
                </a:ext>
              </a:extLst>
            </p:cNvPr>
            <p:cNvSpPr/>
            <p:nvPr/>
          </p:nvSpPr>
          <p:spPr>
            <a:xfrm>
              <a:off x="4446210" y="3189684"/>
              <a:ext cx="112618" cy="69348"/>
            </a:xfrm>
            <a:custGeom>
              <a:avLst/>
              <a:gdLst/>
              <a:ahLst/>
              <a:cxnLst/>
              <a:rect l="l" t="t" r="r" b="b"/>
              <a:pathLst>
                <a:path w="5672" h="3404" fill="none" extrusionOk="0">
                  <a:moveTo>
                    <a:pt x="5671" y="368"/>
                  </a:moveTo>
                  <a:cubicBezTo>
                    <a:pt x="2669" y="1"/>
                    <a:pt x="1401" y="2903"/>
                    <a:pt x="1401" y="2903"/>
                  </a:cubicBezTo>
                  <a:cubicBezTo>
                    <a:pt x="1401" y="2903"/>
                    <a:pt x="601" y="2569"/>
                    <a:pt x="0" y="3403"/>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8" name="Google Shape;1873;p53">
              <a:extLst>
                <a:ext uri="{FF2B5EF4-FFF2-40B4-BE49-F238E27FC236}">
                  <a16:creationId xmlns:a16="http://schemas.microsoft.com/office/drawing/2014/main" id="{A0E08E66-FCC9-463C-BD49-AA9F67B684D2}"/>
                </a:ext>
              </a:extLst>
            </p:cNvPr>
            <p:cNvSpPr/>
            <p:nvPr/>
          </p:nvSpPr>
          <p:spPr>
            <a:xfrm>
              <a:off x="4360112" y="2962000"/>
              <a:ext cx="99354" cy="57104"/>
            </a:xfrm>
            <a:custGeom>
              <a:avLst/>
              <a:gdLst/>
              <a:ahLst/>
              <a:cxnLst/>
              <a:rect l="l" t="t" r="r" b="b"/>
              <a:pathLst>
                <a:path w="5004" h="2803" fill="none" extrusionOk="0">
                  <a:moveTo>
                    <a:pt x="5004" y="1"/>
                  </a:moveTo>
                  <a:cubicBezTo>
                    <a:pt x="5004" y="1"/>
                    <a:pt x="1968" y="2803"/>
                    <a:pt x="0" y="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39" name="Google Shape;1874;p53">
              <a:extLst>
                <a:ext uri="{FF2B5EF4-FFF2-40B4-BE49-F238E27FC236}">
                  <a16:creationId xmlns:a16="http://schemas.microsoft.com/office/drawing/2014/main" id="{8F837344-F861-4844-B1AF-9AE32EA49F13}"/>
                </a:ext>
              </a:extLst>
            </p:cNvPr>
            <p:cNvSpPr/>
            <p:nvPr/>
          </p:nvSpPr>
          <p:spPr>
            <a:xfrm>
              <a:off x="4459454" y="3064625"/>
              <a:ext cx="99374" cy="50320"/>
            </a:xfrm>
            <a:custGeom>
              <a:avLst/>
              <a:gdLst/>
              <a:ahLst/>
              <a:cxnLst/>
              <a:rect l="l" t="t" r="r" b="b"/>
              <a:pathLst>
                <a:path w="5005" h="2470" fill="none" extrusionOk="0">
                  <a:moveTo>
                    <a:pt x="1" y="801"/>
                  </a:moveTo>
                  <a:cubicBezTo>
                    <a:pt x="1" y="801"/>
                    <a:pt x="3103" y="1"/>
                    <a:pt x="5004" y="246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grpSp>
        <p:nvGrpSpPr>
          <p:cNvPr id="40" name="Google Shape;1875;p53">
            <a:extLst>
              <a:ext uri="{FF2B5EF4-FFF2-40B4-BE49-F238E27FC236}">
                <a16:creationId xmlns:a16="http://schemas.microsoft.com/office/drawing/2014/main" id="{5F4A8821-5A92-4C31-BFEB-90EF3F43B985}"/>
              </a:ext>
            </a:extLst>
          </p:cNvPr>
          <p:cNvGrpSpPr/>
          <p:nvPr/>
        </p:nvGrpSpPr>
        <p:grpSpPr>
          <a:xfrm>
            <a:off x="4553780" y="2710101"/>
            <a:ext cx="436293" cy="1017227"/>
            <a:chOff x="4587290" y="2651412"/>
            <a:chExt cx="313947" cy="731923"/>
          </a:xfrm>
        </p:grpSpPr>
        <p:sp>
          <p:nvSpPr>
            <p:cNvPr id="41" name="Google Shape;1876;p53">
              <a:extLst>
                <a:ext uri="{FF2B5EF4-FFF2-40B4-BE49-F238E27FC236}">
                  <a16:creationId xmlns:a16="http://schemas.microsoft.com/office/drawing/2014/main" id="{2323B717-04CD-43A9-8DDE-FE1726584558}"/>
                </a:ext>
              </a:extLst>
            </p:cNvPr>
            <p:cNvSpPr/>
            <p:nvPr/>
          </p:nvSpPr>
          <p:spPr>
            <a:xfrm>
              <a:off x="4587290" y="2651412"/>
              <a:ext cx="313947" cy="731923"/>
            </a:xfrm>
            <a:custGeom>
              <a:avLst/>
              <a:gdLst/>
              <a:ahLst/>
              <a:cxnLst/>
              <a:rect l="l" t="t" r="r" b="b"/>
              <a:pathLst>
                <a:path w="15812" h="35927" extrusionOk="0">
                  <a:moveTo>
                    <a:pt x="2069" y="1"/>
                  </a:moveTo>
                  <a:cubicBezTo>
                    <a:pt x="1068" y="1"/>
                    <a:pt x="534" y="468"/>
                    <a:pt x="267" y="1202"/>
                  </a:cubicBezTo>
                  <a:cubicBezTo>
                    <a:pt x="167" y="1402"/>
                    <a:pt x="134" y="1669"/>
                    <a:pt x="67" y="1935"/>
                  </a:cubicBezTo>
                  <a:cubicBezTo>
                    <a:pt x="67" y="1935"/>
                    <a:pt x="67" y="1935"/>
                    <a:pt x="67" y="1935"/>
                  </a:cubicBezTo>
                  <a:cubicBezTo>
                    <a:pt x="67" y="1935"/>
                    <a:pt x="1" y="34158"/>
                    <a:pt x="1" y="34158"/>
                  </a:cubicBezTo>
                  <a:cubicBezTo>
                    <a:pt x="34" y="34158"/>
                    <a:pt x="1" y="35926"/>
                    <a:pt x="2069" y="35926"/>
                  </a:cubicBezTo>
                  <a:cubicBezTo>
                    <a:pt x="3503" y="35926"/>
                    <a:pt x="4003" y="34892"/>
                    <a:pt x="4103" y="33525"/>
                  </a:cubicBezTo>
                  <a:cubicBezTo>
                    <a:pt x="4437" y="33625"/>
                    <a:pt x="4804" y="33691"/>
                    <a:pt x="5204" y="33691"/>
                  </a:cubicBezTo>
                  <a:cubicBezTo>
                    <a:pt x="6939" y="33691"/>
                    <a:pt x="8440" y="32591"/>
                    <a:pt x="8974" y="31023"/>
                  </a:cubicBezTo>
                  <a:cubicBezTo>
                    <a:pt x="10842" y="30523"/>
                    <a:pt x="12243" y="28821"/>
                    <a:pt x="12243" y="26787"/>
                  </a:cubicBezTo>
                  <a:cubicBezTo>
                    <a:pt x="12243" y="26620"/>
                    <a:pt x="12243" y="26453"/>
                    <a:pt x="12209" y="26286"/>
                  </a:cubicBezTo>
                  <a:cubicBezTo>
                    <a:pt x="13610" y="25586"/>
                    <a:pt x="14578" y="24118"/>
                    <a:pt x="14578" y="22417"/>
                  </a:cubicBezTo>
                  <a:cubicBezTo>
                    <a:pt x="14578" y="21383"/>
                    <a:pt x="14211" y="20415"/>
                    <a:pt x="13610" y="19648"/>
                  </a:cubicBezTo>
                  <a:cubicBezTo>
                    <a:pt x="14911" y="18848"/>
                    <a:pt x="15812" y="17380"/>
                    <a:pt x="15812" y="15679"/>
                  </a:cubicBezTo>
                  <a:cubicBezTo>
                    <a:pt x="15812" y="14211"/>
                    <a:pt x="15111" y="12877"/>
                    <a:pt x="14044" y="12009"/>
                  </a:cubicBezTo>
                  <a:cubicBezTo>
                    <a:pt x="14377" y="11409"/>
                    <a:pt x="14578" y="10675"/>
                    <a:pt x="14578" y="9908"/>
                  </a:cubicBezTo>
                  <a:cubicBezTo>
                    <a:pt x="14578" y="7473"/>
                    <a:pt x="12610" y="5538"/>
                    <a:pt x="10208" y="5538"/>
                  </a:cubicBezTo>
                  <a:cubicBezTo>
                    <a:pt x="9607" y="5538"/>
                    <a:pt x="9074" y="5638"/>
                    <a:pt x="8540" y="5838"/>
                  </a:cubicBezTo>
                  <a:cubicBezTo>
                    <a:pt x="8573" y="5738"/>
                    <a:pt x="8573" y="5638"/>
                    <a:pt x="8573" y="5538"/>
                  </a:cubicBezTo>
                  <a:cubicBezTo>
                    <a:pt x="8573" y="3303"/>
                    <a:pt x="6772" y="1502"/>
                    <a:pt x="4570" y="1502"/>
                  </a:cubicBezTo>
                  <a:cubicBezTo>
                    <a:pt x="4370" y="1502"/>
                    <a:pt x="4170" y="1535"/>
                    <a:pt x="3970" y="1568"/>
                  </a:cubicBezTo>
                  <a:cubicBezTo>
                    <a:pt x="3737" y="634"/>
                    <a:pt x="3203" y="1"/>
                    <a:pt x="2069" y="1"/>
                  </a:cubicBezTo>
                  <a:close/>
                </a:path>
              </a:pathLst>
            </a:custGeom>
            <a:solidFill>
              <a:schemeClr val="accent6"/>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2" name="Google Shape;1877;p53">
              <a:extLst>
                <a:ext uri="{FF2B5EF4-FFF2-40B4-BE49-F238E27FC236}">
                  <a16:creationId xmlns:a16="http://schemas.microsoft.com/office/drawing/2014/main" id="{FF7BFE76-92B4-4182-AD7B-DA1EC0AFA62F}"/>
                </a:ext>
              </a:extLst>
            </p:cNvPr>
            <p:cNvSpPr/>
            <p:nvPr/>
          </p:nvSpPr>
          <p:spPr>
            <a:xfrm>
              <a:off x="4588620" y="2849879"/>
              <a:ext cx="129157" cy="167869"/>
            </a:xfrm>
            <a:custGeom>
              <a:avLst/>
              <a:gdLst/>
              <a:ahLst/>
              <a:cxnLst/>
              <a:rect l="l" t="t" r="r" b="b"/>
              <a:pathLst>
                <a:path w="6505" h="8240" fill="none" extrusionOk="0">
                  <a:moveTo>
                    <a:pt x="0" y="0"/>
                  </a:moveTo>
                  <a:cubicBezTo>
                    <a:pt x="0" y="0"/>
                    <a:pt x="6505" y="400"/>
                    <a:pt x="4670" y="823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3" name="Google Shape;1878;p53">
              <a:extLst>
                <a:ext uri="{FF2B5EF4-FFF2-40B4-BE49-F238E27FC236}">
                  <a16:creationId xmlns:a16="http://schemas.microsoft.com/office/drawing/2014/main" id="{C1BEE200-4ED0-4620-9575-1EA3F6250162}"/>
                </a:ext>
              </a:extLst>
            </p:cNvPr>
            <p:cNvSpPr/>
            <p:nvPr/>
          </p:nvSpPr>
          <p:spPr>
            <a:xfrm>
              <a:off x="4588620" y="2751328"/>
              <a:ext cx="84781" cy="81571"/>
            </a:xfrm>
            <a:custGeom>
              <a:avLst/>
              <a:gdLst/>
              <a:ahLst/>
              <a:cxnLst/>
              <a:rect l="l" t="t" r="r" b="b"/>
              <a:pathLst>
                <a:path w="4270" h="4004" fill="none" extrusionOk="0">
                  <a:moveTo>
                    <a:pt x="4270" y="1268"/>
                  </a:moveTo>
                  <a:cubicBezTo>
                    <a:pt x="4270" y="1268"/>
                    <a:pt x="0" y="0"/>
                    <a:pt x="0" y="4003"/>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4" name="Google Shape;1879;p53">
              <a:extLst>
                <a:ext uri="{FF2B5EF4-FFF2-40B4-BE49-F238E27FC236}">
                  <a16:creationId xmlns:a16="http://schemas.microsoft.com/office/drawing/2014/main" id="{42F2EECD-C017-46E6-9B3A-7DB19CAA69BE}"/>
                </a:ext>
              </a:extLst>
            </p:cNvPr>
            <p:cNvSpPr/>
            <p:nvPr/>
          </p:nvSpPr>
          <p:spPr>
            <a:xfrm>
              <a:off x="4729700" y="2764225"/>
              <a:ext cx="27837" cy="68676"/>
            </a:xfrm>
            <a:custGeom>
              <a:avLst/>
              <a:gdLst/>
              <a:ahLst/>
              <a:cxnLst/>
              <a:rect l="l" t="t" r="r" b="b"/>
              <a:pathLst>
                <a:path w="1402" h="3371" fill="none" extrusionOk="0">
                  <a:moveTo>
                    <a:pt x="1401" y="1"/>
                  </a:moveTo>
                  <a:cubicBezTo>
                    <a:pt x="1401" y="1"/>
                    <a:pt x="1401" y="1902"/>
                    <a:pt x="0" y="3370"/>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5" name="Google Shape;1880;p53">
              <a:extLst>
                <a:ext uri="{FF2B5EF4-FFF2-40B4-BE49-F238E27FC236}">
                  <a16:creationId xmlns:a16="http://schemas.microsoft.com/office/drawing/2014/main" id="{34DE84F1-DE24-4A6F-A289-81AFF67EA9CA}"/>
                </a:ext>
              </a:extLst>
            </p:cNvPr>
            <p:cNvSpPr/>
            <p:nvPr/>
          </p:nvSpPr>
          <p:spPr>
            <a:xfrm>
              <a:off x="4700551" y="2858029"/>
              <a:ext cx="165591" cy="49627"/>
            </a:xfrm>
            <a:custGeom>
              <a:avLst/>
              <a:gdLst/>
              <a:ahLst/>
              <a:cxnLst/>
              <a:rect l="l" t="t" r="r" b="b"/>
              <a:pathLst>
                <a:path w="8340" h="2436" fill="none" extrusionOk="0">
                  <a:moveTo>
                    <a:pt x="8340" y="1868"/>
                  </a:moveTo>
                  <a:cubicBezTo>
                    <a:pt x="5972" y="0"/>
                    <a:pt x="3670" y="2435"/>
                    <a:pt x="3670" y="2435"/>
                  </a:cubicBezTo>
                  <a:cubicBezTo>
                    <a:pt x="3670" y="2435"/>
                    <a:pt x="3170" y="267"/>
                    <a:pt x="1" y="1168"/>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6" name="Google Shape;1881;p53">
              <a:extLst>
                <a:ext uri="{FF2B5EF4-FFF2-40B4-BE49-F238E27FC236}">
                  <a16:creationId xmlns:a16="http://schemas.microsoft.com/office/drawing/2014/main" id="{769E0EAB-C56C-4ED9-AE5F-4DBD02A23C90}"/>
                </a:ext>
              </a:extLst>
            </p:cNvPr>
            <p:cNvSpPr/>
            <p:nvPr/>
          </p:nvSpPr>
          <p:spPr>
            <a:xfrm>
              <a:off x="4743600" y="3032006"/>
              <a:ext cx="86786" cy="165160"/>
            </a:xfrm>
            <a:custGeom>
              <a:avLst/>
              <a:gdLst/>
              <a:ahLst/>
              <a:cxnLst/>
              <a:rect l="l" t="t" r="r" b="b"/>
              <a:pathLst>
                <a:path w="4371" h="8107" fill="none" extrusionOk="0">
                  <a:moveTo>
                    <a:pt x="4371" y="8107"/>
                  </a:moveTo>
                  <a:cubicBezTo>
                    <a:pt x="4371" y="8107"/>
                    <a:pt x="4371" y="4070"/>
                    <a:pt x="1235" y="4471"/>
                  </a:cubicBezTo>
                  <a:cubicBezTo>
                    <a:pt x="1235" y="4471"/>
                    <a:pt x="2870" y="2236"/>
                    <a:pt x="1" y="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7" name="Google Shape;1882;p53">
              <a:extLst>
                <a:ext uri="{FF2B5EF4-FFF2-40B4-BE49-F238E27FC236}">
                  <a16:creationId xmlns:a16="http://schemas.microsoft.com/office/drawing/2014/main" id="{3EC78B3E-1FFC-48A1-9BF2-0339D9CC2B1A}"/>
                </a:ext>
              </a:extLst>
            </p:cNvPr>
            <p:cNvSpPr/>
            <p:nvPr/>
          </p:nvSpPr>
          <p:spPr>
            <a:xfrm>
              <a:off x="4744275" y="3197161"/>
              <a:ext cx="38419" cy="103309"/>
            </a:xfrm>
            <a:custGeom>
              <a:avLst/>
              <a:gdLst/>
              <a:ahLst/>
              <a:cxnLst/>
              <a:rect l="l" t="t" r="r" b="b"/>
              <a:pathLst>
                <a:path w="1935" h="5071" fill="none" extrusionOk="0">
                  <a:moveTo>
                    <a:pt x="0" y="1"/>
                  </a:moveTo>
                  <a:cubicBezTo>
                    <a:pt x="0" y="1"/>
                    <a:pt x="1935" y="2102"/>
                    <a:pt x="667" y="507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8" name="Google Shape;1883;p53">
              <a:extLst>
                <a:ext uri="{FF2B5EF4-FFF2-40B4-BE49-F238E27FC236}">
                  <a16:creationId xmlns:a16="http://schemas.microsoft.com/office/drawing/2014/main" id="{2EB25A07-DE4E-4368-86E2-00053BCA4D96}"/>
                </a:ext>
              </a:extLst>
            </p:cNvPr>
            <p:cNvSpPr/>
            <p:nvPr/>
          </p:nvSpPr>
          <p:spPr>
            <a:xfrm>
              <a:off x="4588620" y="3189684"/>
              <a:ext cx="111942" cy="69348"/>
            </a:xfrm>
            <a:custGeom>
              <a:avLst/>
              <a:gdLst/>
              <a:ahLst/>
              <a:cxnLst/>
              <a:rect l="l" t="t" r="r" b="b"/>
              <a:pathLst>
                <a:path w="5638" h="3404" fill="none" extrusionOk="0">
                  <a:moveTo>
                    <a:pt x="0" y="368"/>
                  </a:moveTo>
                  <a:cubicBezTo>
                    <a:pt x="2969" y="1"/>
                    <a:pt x="4270" y="2903"/>
                    <a:pt x="4270" y="2903"/>
                  </a:cubicBezTo>
                  <a:cubicBezTo>
                    <a:pt x="4270" y="2903"/>
                    <a:pt x="5037" y="2569"/>
                    <a:pt x="5638" y="3403"/>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49" name="Google Shape;1884;p53">
              <a:extLst>
                <a:ext uri="{FF2B5EF4-FFF2-40B4-BE49-F238E27FC236}">
                  <a16:creationId xmlns:a16="http://schemas.microsoft.com/office/drawing/2014/main" id="{B2AA878E-A6AC-4162-B8F3-805B029C268B}"/>
                </a:ext>
              </a:extLst>
            </p:cNvPr>
            <p:cNvSpPr/>
            <p:nvPr/>
          </p:nvSpPr>
          <p:spPr>
            <a:xfrm>
              <a:off x="4687962" y="2962000"/>
              <a:ext cx="99374" cy="57104"/>
            </a:xfrm>
            <a:custGeom>
              <a:avLst/>
              <a:gdLst/>
              <a:ahLst/>
              <a:cxnLst/>
              <a:rect l="l" t="t" r="r" b="b"/>
              <a:pathLst>
                <a:path w="5005" h="2803" fill="none" extrusionOk="0">
                  <a:moveTo>
                    <a:pt x="1" y="1"/>
                  </a:moveTo>
                  <a:cubicBezTo>
                    <a:pt x="1" y="1"/>
                    <a:pt x="3003" y="2803"/>
                    <a:pt x="5004" y="1"/>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50" name="Google Shape;1885;p53">
              <a:extLst>
                <a:ext uri="{FF2B5EF4-FFF2-40B4-BE49-F238E27FC236}">
                  <a16:creationId xmlns:a16="http://schemas.microsoft.com/office/drawing/2014/main" id="{F0EDFA31-6D1A-4860-87DF-EAB8C22D4C58}"/>
                </a:ext>
              </a:extLst>
            </p:cNvPr>
            <p:cNvSpPr/>
            <p:nvPr/>
          </p:nvSpPr>
          <p:spPr>
            <a:xfrm>
              <a:off x="4588620" y="3064625"/>
              <a:ext cx="99354" cy="50320"/>
            </a:xfrm>
            <a:custGeom>
              <a:avLst/>
              <a:gdLst/>
              <a:ahLst/>
              <a:cxnLst/>
              <a:rect l="l" t="t" r="r" b="b"/>
              <a:pathLst>
                <a:path w="5004" h="2470" fill="none" extrusionOk="0">
                  <a:moveTo>
                    <a:pt x="5004" y="801"/>
                  </a:moveTo>
                  <a:cubicBezTo>
                    <a:pt x="5004" y="801"/>
                    <a:pt x="1902" y="1"/>
                    <a:pt x="0" y="2469"/>
                  </a:cubicBez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grpSp>
        <p:nvGrpSpPr>
          <p:cNvPr id="51" name="Google Shape;1886;p53">
            <a:extLst>
              <a:ext uri="{FF2B5EF4-FFF2-40B4-BE49-F238E27FC236}">
                <a16:creationId xmlns:a16="http://schemas.microsoft.com/office/drawing/2014/main" id="{881B7EE0-08C2-40C1-A8F1-6E98DFD82B61}"/>
              </a:ext>
            </a:extLst>
          </p:cNvPr>
          <p:cNvGrpSpPr/>
          <p:nvPr/>
        </p:nvGrpSpPr>
        <p:grpSpPr>
          <a:xfrm>
            <a:off x="2860697" y="1883331"/>
            <a:ext cx="157753" cy="219555"/>
            <a:chOff x="3505669" y="2033619"/>
            <a:chExt cx="145061" cy="201889"/>
          </a:xfrm>
        </p:grpSpPr>
        <p:sp>
          <p:nvSpPr>
            <p:cNvPr id="52" name="Google Shape;1887;p53">
              <a:extLst>
                <a:ext uri="{FF2B5EF4-FFF2-40B4-BE49-F238E27FC236}">
                  <a16:creationId xmlns:a16="http://schemas.microsoft.com/office/drawing/2014/main" id="{940F2794-D586-4945-A8C3-CEE6079E25EF}"/>
                </a:ext>
              </a:extLst>
            </p:cNvPr>
            <p:cNvSpPr/>
            <p:nvPr/>
          </p:nvSpPr>
          <p:spPr>
            <a:xfrm>
              <a:off x="3505669" y="2033619"/>
              <a:ext cx="145061" cy="172637"/>
            </a:xfrm>
            <a:custGeom>
              <a:avLst/>
              <a:gdLst/>
              <a:ahLst/>
              <a:cxnLst/>
              <a:rect l="l" t="t" r="r" b="b"/>
              <a:pathLst>
                <a:path w="7306" h="8474" extrusionOk="0">
                  <a:moveTo>
                    <a:pt x="1902" y="1"/>
                  </a:moveTo>
                  <a:lnTo>
                    <a:pt x="1902" y="5538"/>
                  </a:lnTo>
                  <a:lnTo>
                    <a:pt x="0" y="5538"/>
                  </a:lnTo>
                  <a:lnTo>
                    <a:pt x="3670" y="8474"/>
                  </a:lnTo>
                  <a:lnTo>
                    <a:pt x="7306" y="5538"/>
                  </a:lnTo>
                  <a:lnTo>
                    <a:pt x="5404" y="5538"/>
                  </a:lnTo>
                  <a:lnTo>
                    <a:pt x="5404" y="1"/>
                  </a:ln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53" name="Google Shape;1888;p53">
              <a:extLst>
                <a:ext uri="{FF2B5EF4-FFF2-40B4-BE49-F238E27FC236}">
                  <a16:creationId xmlns:a16="http://schemas.microsoft.com/office/drawing/2014/main" id="{E95E18CE-36C4-493D-A764-81FFC412CD45}"/>
                </a:ext>
              </a:extLst>
            </p:cNvPr>
            <p:cNvSpPr/>
            <p:nvPr/>
          </p:nvSpPr>
          <p:spPr>
            <a:xfrm>
              <a:off x="3505669" y="2223244"/>
              <a:ext cx="145061" cy="12264"/>
            </a:xfrm>
            <a:custGeom>
              <a:avLst/>
              <a:gdLst/>
              <a:ahLst/>
              <a:cxnLst/>
              <a:rect l="l" t="t" r="r" b="b"/>
              <a:pathLst>
                <a:path w="7306" h="602" extrusionOk="0">
                  <a:moveTo>
                    <a:pt x="0" y="1"/>
                  </a:moveTo>
                  <a:lnTo>
                    <a:pt x="0" y="601"/>
                  </a:lnTo>
                  <a:lnTo>
                    <a:pt x="7306" y="601"/>
                  </a:lnTo>
                  <a:lnTo>
                    <a:pt x="7306" y="1"/>
                  </a:ln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sp>
        <p:nvSpPr>
          <p:cNvPr id="54" name="Google Shape;1889;p53">
            <a:extLst>
              <a:ext uri="{FF2B5EF4-FFF2-40B4-BE49-F238E27FC236}">
                <a16:creationId xmlns:a16="http://schemas.microsoft.com/office/drawing/2014/main" id="{5F9A758B-2C08-4142-BA95-2A97E87A7376}"/>
              </a:ext>
            </a:extLst>
          </p:cNvPr>
          <p:cNvSpPr/>
          <p:nvPr/>
        </p:nvSpPr>
        <p:spPr>
          <a:xfrm>
            <a:off x="2802353" y="3708883"/>
            <a:ext cx="274441" cy="205465"/>
          </a:xfrm>
          <a:custGeom>
            <a:avLst/>
            <a:gdLst/>
            <a:ahLst/>
            <a:cxnLst/>
            <a:rect l="l" t="t" r="r" b="b"/>
            <a:pathLst>
              <a:path w="12710" h="9274" extrusionOk="0">
                <a:moveTo>
                  <a:pt x="1368" y="0"/>
                </a:moveTo>
                <a:cubicBezTo>
                  <a:pt x="601" y="0"/>
                  <a:pt x="0" y="401"/>
                  <a:pt x="0" y="868"/>
                </a:cubicBezTo>
                <a:lnTo>
                  <a:pt x="0" y="6805"/>
                </a:lnTo>
                <a:cubicBezTo>
                  <a:pt x="0" y="7272"/>
                  <a:pt x="601" y="7673"/>
                  <a:pt x="1368" y="7673"/>
                </a:cubicBezTo>
                <a:lnTo>
                  <a:pt x="8273" y="7673"/>
                </a:lnTo>
                <a:lnTo>
                  <a:pt x="12276" y="9274"/>
                </a:lnTo>
                <a:lnTo>
                  <a:pt x="12276" y="9274"/>
                </a:lnTo>
                <a:lnTo>
                  <a:pt x="11342" y="7673"/>
                </a:lnTo>
                <a:cubicBezTo>
                  <a:pt x="12109" y="7673"/>
                  <a:pt x="12709" y="7272"/>
                  <a:pt x="12709" y="6805"/>
                </a:cubicBezTo>
                <a:lnTo>
                  <a:pt x="12709" y="1301"/>
                </a:lnTo>
                <a:cubicBezTo>
                  <a:pt x="12709" y="834"/>
                  <a:pt x="12109" y="0"/>
                  <a:pt x="11342"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nvGrpSpPr>
          <p:cNvPr id="55" name="Google Shape;1890;p53">
            <a:extLst>
              <a:ext uri="{FF2B5EF4-FFF2-40B4-BE49-F238E27FC236}">
                <a16:creationId xmlns:a16="http://schemas.microsoft.com/office/drawing/2014/main" id="{972B95CF-EB1C-47D3-B7F0-CBD40173FC02}"/>
              </a:ext>
            </a:extLst>
          </p:cNvPr>
          <p:cNvGrpSpPr/>
          <p:nvPr/>
        </p:nvGrpSpPr>
        <p:grpSpPr>
          <a:xfrm>
            <a:off x="5992138" y="1920319"/>
            <a:ext cx="293906" cy="145609"/>
            <a:chOff x="5419870" y="2077811"/>
            <a:chExt cx="270258" cy="133893"/>
          </a:xfrm>
        </p:grpSpPr>
        <p:sp>
          <p:nvSpPr>
            <p:cNvPr id="56" name="Google Shape;1891;p53">
              <a:extLst>
                <a:ext uri="{FF2B5EF4-FFF2-40B4-BE49-F238E27FC236}">
                  <a16:creationId xmlns:a16="http://schemas.microsoft.com/office/drawing/2014/main" id="{98C1AF10-104D-4DB8-9DF7-515225909B5D}"/>
                </a:ext>
              </a:extLst>
            </p:cNvPr>
            <p:cNvSpPr/>
            <p:nvPr/>
          </p:nvSpPr>
          <p:spPr>
            <a:xfrm>
              <a:off x="5442388" y="2077811"/>
              <a:ext cx="66256" cy="67290"/>
            </a:xfrm>
            <a:custGeom>
              <a:avLst/>
              <a:gdLst/>
              <a:ahLst/>
              <a:cxnLst/>
              <a:rect l="l" t="t" r="r" b="b"/>
              <a:pathLst>
                <a:path w="3337" h="3303" extrusionOk="0">
                  <a:moveTo>
                    <a:pt x="1668" y="0"/>
                  </a:moveTo>
                  <a:cubicBezTo>
                    <a:pt x="768" y="0"/>
                    <a:pt x="1" y="734"/>
                    <a:pt x="1" y="1635"/>
                  </a:cubicBezTo>
                  <a:cubicBezTo>
                    <a:pt x="1" y="2569"/>
                    <a:pt x="768" y="3303"/>
                    <a:pt x="1668" y="3303"/>
                  </a:cubicBezTo>
                  <a:cubicBezTo>
                    <a:pt x="2602" y="3303"/>
                    <a:pt x="3336" y="2569"/>
                    <a:pt x="3336" y="1635"/>
                  </a:cubicBezTo>
                  <a:cubicBezTo>
                    <a:pt x="3336" y="734"/>
                    <a:pt x="2602" y="0"/>
                    <a:pt x="1668"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57" name="Google Shape;1892;p53">
              <a:extLst>
                <a:ext uri="{FF2B5EF4-FFF2-40B4-BE49-F238E27FC236}">
                  <a16:creationId xmlns:a16="http://schemas.microsoft.com/office/drawing/2014/main" id="{C06674CE-4B16-4709-824D-54ABD38C1CEF}"/>
                </a:ext>
              </a:extLst>
            </p:cNvPr>
            <p:cNvSpPr/>
            <p:nvPr/>
          </p:nvSpPr>
          <p:spPr>
            <a:xfrm>
              <a:off x="5419870" y="2131498"/>
              <a:ext cx="111287" cy="80207"/>
            </a:xfrm>
            <a:custGeom>
              <a:avLst/>
              <a:gdLst/>
              <a:ahLst/>
              <a:cxnLst/>
              <a:rect l="l" t="t" r="r" b="b"/>
              <a:pathLst>
                <a:path w="5605" h="3937" extrusionOk="0">
                  <a:moveTo>
                    <a:pt x="2802" y="0"/>
                  </a:moveTo>
                  <a:cubicBezTo>
                    <a:pt x="1268" y="0"/>
                    <a:pt x="0" y="1268"/>
                    <a:pt x="0" y="2836"/>
                  </a:cubicBezTo>
                  <a:cubicBezTo>
                    <a:pt x="0" y="3236"/>
                    <a:pt x="67" y="3603"/>
                    <a:pt x="234" y="3937"/>
                  </a:cubicBezTo>
                  <a:lnTo>
                    <a:pt x="5371" y="3937"/>
                  </a:lnTo>
                  <a:cubicBezTo>
                    <a:pt x="5504" y="3603"/>
                    <a:pt x="5604" y="3236"/>
                    <a:pt x="5604" y="2836"/>
                  </a:cubicBezTo>
                  <a:cubicBezTo>
                    <a:pt x="5604" y="1268"/>
                    <a:pt x="4337" y="0"/>
                    <a:pt x="2802"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58" name="Google Shape;1893;p53">
              <a:extLst>
                <a:ext uri="{FF2B5EF4-FFF2-40B4-BE49-F238E27FC236}">
                  <a16:creationId xmlns:a16="http://schemas.microsoft.com/office/drawing/2014/main" id="{F556A6C4-AF19-44AA-BC2C-335E1993A659}"/>
                </a:ext>
              </a:extLst>
            </p:cNvPr>
            <p:cNvSpPr/>
            <p:nvPr/>
          </p:nvSpPr>
          <p:spPr>
            <a:xfrm>
              <a:off x="5601358" y="2077811"/>
              <a:ext cx="66236" cy="67290"/>
            </a:xfrm>
            <a:custGeom>
              <a:avLst/>
              <a:gdLst/>
              <a:ahLst/>
              <a:cxnLst/>
              <a:rect l="l" t="t" r="r" b="b"/>
              <a:pathLst>
                <a:path w="3336" h="3303" extrusionOk="0">
                  <a:moveTo>
                    <a:pt x="1668" y="0"/>
                  </a:moveTo>
                  <a:cubicBezTo>
                    <a:pt x="768" y="0"/>
                    <a:pt x="0" y="734"/>
                    <a:pt x="0" y="1635"/>
                  </a:cubicBezTo>
                  <a:cubicBezTo>
                    <a:pt x="0" y="2569"/>
                    <a:pt x="768" y="3303"/>
                    <a:pt x="1668" y="3303"/>
                  </a:cubicBezTo>
                  <a:cubicBezTo>
                    <a:pt x="2569" y="3303"/>
                    <a:pt x="3336" y="2569"/>
                    <a:pt x="3336" y="1635"/>
                  </a:cubicBezTo>
                  <a:cubicBezTo>
                    <a:pt x="3336" y="734"/>
                    <a:pt x="2602" y="0"/>
                    <a:pt x="1668"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59" name="Google Shape;1894;p53">
              <a:extLst>
                <a:ext uri="{FF2B5EF4-FFF2-40B4-BE49-F238E27FC236}">
                  <a16:creationId xmlns:a16="http://schemas.microsoft.com/office/drawing/2014/main" id="{1700A883-7C9D-4658-9AAE-1260651EE3CC}"/>
                </a:ext>
              </a:extLst>
            </p:cNvPr>
            <p:cNvSpPr/>
            <p:nvPr/>
          </p:nvSpPr>
          <p:spPr>
            <a:xfrm>
              <a:off x="5578841" y="2131498"/>
              <a:ext cx="111287" cy="80207"/>
            </a:xfrm>
            <a:custGeom>
              <a:avLst/>
              <a:gdLst/>
              <a:ahLst/>
              <a:cxnLst/>
              <a:rect l="l" t="t" r="r" b="b"/>
              <a:pathLst>
                <a:path w="5605" h="3937" extrusionOk="0">
                  <a:moveTo>
                    <a:pt x="2802" y="0"/>
                  </a:moveTo>
                  <a:cubicBezTo>
                    <a:pt x="1268" y="0"/>
                    <a:pt x="0" y="1268"/>
                    <a:pt x="0" y="2836"/>
                  </a:cubicBezTo>
                  <a:cubicBezTo>
                    <a:pt x="0" y="3236"/>
                    <a:pt x="100" y="3603"/>
                    <a:pt x="234" y="3937"/>
                  </a:cubicBezTo>
                  <a:lnTo>
                    <a:pt x="5371" y="3937"/>
                  </a:lnTo>
                  <a:cubicBezTo>
                    <a:pt x="5537" y="3603"/>
                    <a:pt x="5604" y="3236"/>
                    <a:pt x="5604" y="2836"/>
                  </a:cubicBezTo>
                  <a:cubicBezTo>
                    <a:pt x="5604" y="1268"/>
                    <a:pt x="4337" y="0"/>
                    <a:pt x="2802"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60" name="Google Shape;1895;p53">
              <a:extLst>
                <a:ext uri="{FF2B5EF4-FFF2-40B4-BE49-F238E27FC236}">
                  <a16:creationId xmlns:a16="http://schemas.microsoft.com/office/drawing/2014/main" id="{7173F5E9-CDCA-43BC-9DBF-C22481FECC12}"/>
                </a:ext>
              </a:extLst>
            </p:cNvPr>
            <p:cNvSpPr/>
            <p:nvPr/>
          </p:nvSpPr>
          <p:spPr>
            <a:xfrm>
              <a:off x="5524514" y="2077811"/>
              <a:ext cx="66256" cy="67290"/>
            </a:xfrm>
            <a:custGeom>
              <a:avLst/>
              <a:gdLst/>
              <a:ahLst/>
              <a:cxnLst/>
              <a:rect l="l" t="t" r="r" b="b"/>
              <a:pathLst>
                <a:path w="3337" h="3303" extrusionOk="0">
                  <a:moveTo>
                    <a:pt x="1669" y="0"/>
                  </a:moveTo>
                  <a:cubicBezTo>
                    <a:pt x="768" y="0"/>
                    <a:pt x="1" y="734"/>
                    <a:pt x="1" y="1635"/>
                  </a:cubicBezTo>
                  <a:cubicBezTo>
                    <a:pt x="1" y="2569"/>
                    <a:pt x="768" y="3303"/>
                    <a:pt x="1669" y="3303"/>
                  </a:cubicBezTo>
                  <a:cubicBezTo>
                    <a:pt x="2569" y="3303"/>
                    <a:pt x="3337" y="2569"/>
                    <a:pt x="3337" y="1635"/>
                  </a:cubicBezTo>
                  <a:cubicBezTo>
                    <a:pt x="3337" y="734"/>
                    <a:pt x="2569" y="0"/>
                    <a:pt x="1669"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61" name="Google Shape;1896;p53">
              <a:extLst>
                <a:ext uri="{FF2B5EF4-FFF2-40B4-BE49-F238E27FC236}">
                  <a16:creationId xmlns:a16="http://schemas.microsoft.com/office/drawing/2014/main" id="{5C8C62FB-6BCB-4DF1-90F9-70BD8F19B211}"/>
                </a:ext>
              </a:extLst>
            </p:cNvPr>
            <p:cNvSpPr/>
            <p:nvPr/>
          </p:nvSpPr>
          <p:spPr>
            <a:xfrm>
              <a:off x="5501997" y="2131498"/>
              <a:ext cx="111287" cy="80207"/>
            </a:xfrm>
            <a:custGeom>
              <a:avLst/>
              <a:gdLst/>
              <a:ahLst/>
              <a:cxnLst/>
              <a:rect l="l" t="t" r="r" b="b"/>
              <a:pathLst>
                <a:path w="5605" h="3937" extrusionOk="0">
                  <a:moveTo>
                    <a:pt x="2803" y="0"/>
                  </a:moveTo>
                  <a:cubicBezTo>
                    <a:pt x="1268" y="0"/>
                    <a:pt x="1" y="1268"/>
                    <a:pt x="1" y="2836"/>
                  </a:cubicBezTo>
                  <a:cubicBezTo>
                    <a:pt x="1" y="3236"/>
                    <a:pt x="67" y="3603"/>
                    <a:pt x="234" y="3937"/>
                  </a:cubicBezTo>
                  <a:lnTo>
                    <a:pt x="5371" y="3937"/>
                  </a:lnTo>
                  <a:cubicBezTo>
                    <a:pt x="5505" y="3603"/>
                    <a:pt x="5605" y="3236"/>
                    <a:pt x="5605" y="2836"/>
                  </a:cubicBezTo>
                  <a:cubicBezTo>
                    <a:pt x="5605" y="1268"/>
                    <a:pt x="4337" y="0"/>
                    <a:pt x="2803" y="0"/>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sp>
        <p:nvSpPr>
          <p:cNvPr id="62" name="Google Shape;1897;p53">
            <a:extLst>
              <a:ext uri="{FF2B5EF4-FFF2-40B4-BE49-F238E27FC236}">
                <a16:creationId xmlns:a16="http://schemas.microsoft.com/office/drawing/2014/main" id="{DA54F350-E792-46FA-83D6-4A4ACB802255}"/>
              </a:ext>
            </a:extLst>
          </p:cNvPr>
          <p:cNvSpPr txBox="1"/>
          <p:nvPr/>
        </p:nvSpPr>
        <p:spPr>
          <a:xfrm>
            <a:off x="65295" y="1743555"/>
            <a:ext cx="2526796" cy="498600"/>
          </a:xfrm>
          <a:prstGeom prst="rect">
            <a:avLst/>
          </a:prstGeom>
          <a:solidFill>
            <a:schemeClr val="lt2"/>
          </a:solidFill>
          <a:ln>
            <a:noFill/>
          </a:ln>
        </p:spPr>
        <p:txBody>
          <a:bodyPr spcFirstLastPara="1" wrap="square" lIns="91425" tIns="91425" rIns="91425" bIns="91425" anchor="ctr" anchorCtr="0">
            <a:noAutofit/>
          </a:bodyPr>
          <a:lstStyle/>
          <a:p>
            <a:pPr>
              <a:lnSpc>
                <a:spcPct val="115000"/>
              </a:lnSpc>
            </a:pPr>
            <a:r>
              <a:rPr lang="uk-UA" sz="1400" b="1" dirty="0">
                <a:solidFill>
                  <a:srgbClr val="000000"/>
                </a:solidFill>
                <a:latin typeface="Arial" pitchFamily="34" charset="0"/>
                <a:ea typeface="Roboto"/>
                <a:cs typeface="Arial" pitchFamily="34" charset="0"/>
                <a:sym typeface="Roboto"/>
              </a:rPr>
              <a:t>Читати з розумінням</a:t>
            </a:r>
            <a:endParaRPr sz="1400" b="1" dirty="0">
              <a:solidFill>
                <a:srgbClr val="000000"/>
              </a:solidFill>
              <a:latin typeface="Arial" pitchFamily="34" charset="0"/>
              <a:ea typeface="Roboto"/>
              <a:cs typeface="Arial" pitchFamily="34" charset="0"/>
              <a:sym typeface="Roboto"/>
            </a:endParaRPr>
          </a:p>
        </p:txBody>
      </p:sp>
      <p:sp>
        <p:nvSpPr>
          <p:cNvPr id="63" name="Google Shape;1898;p53">
            <a:extLst>
              <a:ext uri="{FF2B5EF4-FFF2-40B4-BE49-F238E27FC236}">
                <a16:creationId xmlns:a16="http://schemas.microsoft.com/office/drawing/2014/main" id="{49941EC0-90DF-4126-AC2F-8C8CDA1DC0A5}"/>
              </a:ext>
            </a:extLst>
          </p:cNvPr>
          <p:cNvSpPr txBox="1"/>
          <p:nvPr/>
        </p:nvSpPr>
        <p:spPr>
          <a:xfrm>
            <a:off x="65295" y="2944091"/>
            <a:ext cx="2526796" cy="498600"/>
          </a:xfrm>
          <a:prstGeom prst="rect">
            <a:avLst/>
          </a:prstGeom>
          <a:solidFill>
            <a:schemeClr val="lt2"/>
          </a:solidFill>
          <a:ln>
            <a:noFill/>
          </a:ln>
        </p:spPr>
        <p:txBody>
          <a:bodyPr spcFirstLastPara="1" wrap="square" lIns="91425" tIns="91425" rIns="91425" bIns="91425" anchor="ctr" anchorCtr="0">
            <a:noAutofit/>
          </a:bodyPr>
          <a:lstStyle/>
          <a:p>
            <a:pPr>
              <a:lnSpc>
                <a:spcPct val="115000"/>
              </a:lnSpc>
            </a:pPr>
            <a:r>
              <a:rPr lang="uk-UA" sz="1400" b="1" dirty="0">
                <a:solidFill>
                  <a:srgbClr val="000000"/>
                </a:solidFill>
                <a:latin typeface="Arial" pitchFamily="34" charset="0"/>
                <a:ea typeface="Roboto"/>
                <a:cs typeface="Arial" pitchFamily="34" charset="0"/>
                <a:sym typeface="Roboto"/>
              </a:rPr>
              <a:t>Критично і системно </a:t>
            </a:r>
          </a:p>
          <a:p>
            <a:pPr>
              <a:lnSpc>
                <a:spcPct val="115000"/>
              </a:lnSpc>
            </a:pPr>
            <a:r>
              <a:rPr lang="uk-UA" sz="1400" b="1" dirty="0">
                <a:solidFill>
                  <a:srgbClr val="000000"/>
                </a:solidFill>
                <a:latin typeface="Arial" pitchFamily="34" charset="0"/>
                <a:ea typeface="Roboto"/>
                <a:cs typeface="Arial" pitchFamily="34" charset="0"/>
                <a:sym typeface="Roboto"/>
              </a:rPr>
              <a:t>мислити</a:t>
            </a:r>
            <a:endParaRPr sz="1400" b="1" dirty="0">
              <a:solidFill>
                <a:srgbClr val="000000"/>
              </a:solidFill>
              <a:latin typeface="Arial" pitchFamily="34" charset="0"/>
              <a:ea typeface="Roboto"/>
              <a:cs typeface="Arial" pitchFamily="34" charset="0"/>
              <a:sym typeface="Roboto"/>
            </a:endParaRPr>
          </a:p>
        </p:txBody>
      </p:sp>
      <p:sp>
        <p:nvSpPr>
          <p:cNvPr id="64" name="Google Shape;1899;p53">
            <a:extLst>
              <a:ext uri="{FF2B5EF4-FFF2-40B4-BE49-F238E27FC236}">
                <a16:creationId xmlns:a16="http://schemas.microsoft.com/office/drawing/2014/main" id="{D8E3C3D5-478C-43F2-A03D-D2FA79B7B24C}"/>
              </a:ext>
            </a:extLst>
          </p:cNvPr>
          <p:cNvSpPr txBox="1"/>
          <p:nvPr/>
        </p:nvSpPr>
        <p:spPr>
          <a:xfrm>
            <a:off x="65294" y="3562047"/>
            <a:ext cx="2530422" cy="498600"/>
          </a:xfrm>
          <a:prstGeom prst="rect">
            <a:avLst/>
          </a:prstGeom>
          <a:solidFill>
            <a:schemeClr val="lt2"/>
          </a:solidFill>
          <a:ln>
            <a:noFill/>
          </a:ln>
        </p:spPr>
        <p:txBody>
          <a:bodyPr spcFirstLastPara="1" wrap="square" lIns="91425" tIns="91425" rIns="91425" bIns="91425" anchor="ctr" anchorCtr="0">
            <a:noAutofit/>
          </a:bodyPr>
          <a:lstStyle/>
          <a:p>
            <a:pPr>
              <a:lnSpc>
                <a:spcPct val="115000"/>
              </a:lnSpc>
            </a:pPr>
            <a:r>
              <a:rPr lang="uk-UA" sz="1400" b="1" dirty="0">
                <a:solidFill>
                  <a:srgbClr val="000000"/>
                </a:solidFill>
                <a:latin typeface="Arial" pitchFamily="34" charset="0"/>
                <a:ea typeface="Roboto"/>
                <a:cs typeface="Arial" pitchFamily="34" charset="0"/>
                <a:sym typeface="Roboto"/>
              </a:rPr>
              <a:t>Діяти творчо</a:t>
            </a:r>
            <a:endParaRPr sz="1400" b="1" dirty="0">
              <a:solidFill>
                <a:srgbClr val="000000"/>
              </a:solidFill>
              <a:latin typeface="Arial" pitchFamily="34" charset="0"/>
              <a:ea typeface="Roboto"/>
              <a:cs typeface="Arial" pitchFamily="34" charset="0"/>
              <a:sym typeface="Roboto"/>
            </a:endParaRPr>
          </a:p>
        </p:txBody>
      </p:sp>
      <p:sp>
        <p:nvSpPr>
          <p:cNvPr id="65" name="Google Shape;1900;p53">
            <a:extLst>
              <a:ext uri="{FF2B5EF4-FFF2-40B4-BE49-F238E27FC236}">
                <a16:creationId xmlns:a16="http://schemas.microsoft.com/office/drawing/2014/main" id="{ED7DBADA-276C-411F-A9D7-B107D9ACF1A4}"/>
              </a:ext>
            </a:extLst>
          </p:cNvPr>
          <p:cNvSpPr txBox="1"/>
          <p:nvPr/>
        </p:nvSpPr>
        <p:spPr>
          <a:xfrm>
            <a:off x="65295" y="2340285"/>
            <a:ext cx="2526796" cy="498600"/>
          </a:xfrm>
          <a:prstGeom prst="rect">
            <a:avLst/>
          </a:prstGeom>
          <a:solidFill>
            <a:schemeClr val="lt2"/>
          </a:solidFill>
          <a:ln>
            <a:noFill/>
          </a:ln>
        </p:spPr>
        <p:txBody>
          <a:bodyPr spcFirstLastPara="1" wrap="square" lIns="91425" tIns="91425" rIns="91425" bIns="91425" anchor="ctr" anchorCtr="0">
            <a:noAutofit/>
          </a:bodyPr>
          <a:lstStyle/>
          <a:p>
            <a:pPr>
              <a:lnSpc>
                <a:spcPct val="115000"/>
              </a:lnSpc>
            </a:pPr>
            <a:r>
              <a:rPr lang="uk-UA" sz="1400" b="1" dirty="0">
                <a:solidFill>
                  <a:srgbClr val="000000"/>
                </a:solidFill>
                <a:latin typeface="Arial" pitchFamily="34" charset="0"/>
                <a:ea typeface="Roboto"/>
                <a:cs typeface="Arial" pitchFamily="34" charset="0"/>
                <a:sym typeface="Roboto"/>
              </a:rPr>
              <a:t>Висловлювати власну </a:t>
            </a:r>
          </a:p>
          <a:p>
            <a:pPr>
              <a:lnSpc>
                <a:spcPct val="115000"/>
              </a:lnSpc>
            </a:pPr>
            <a:r>
              <a:rPr lang="uk-UA" sz="1400" b="1" dirty="0">
                <a:solidFill>
                  <a:srgbClr val="000000"/>
                </a:solidFill>
                <a:latin typeface="Arial" pitchFamily="34" charset="0"/>
                <a:ea typeface="Roboto"/>
                <a:cs typeface="Arial" pitchFamily="34" charset="0"/>
                <a:sym typeface="Roboto"/>
              </a:rPr>
              <a:t>думку усно чи письмово</a:t>
            </a:r>
            <a:endParaRPr sz="1400" b="1" dirty="0">
              <a:solidFill>
                <a:srgbClr val="000000"/>
              </a:solidFill>
              <a:latin typeface="Arial" pitchFamily="34" charset="0"/>
              <a:ea typeface="Roboto"/>
              <a:cs typeface="Arial" pitchFamily="34" charset="0"/>
              <a:sym typeface="Roboto"/>
            </a:endParaRPr>
          </a:p>
        </p:txBody>
      </p:sp>
      <p:sp>
        <p:nvSpPr>
          <p:cNvPr id="66" name="Google Shape;1901;p53">
            <a:extLst>
              <a:ext uri="{FF2B5EF4-FFF2-40B4-BE49-F238E27FC236}">
                <a16:creationId xmlns:a16="http://schemas.microsoft.com/office/drawing/2014/main" id="{0F258677-2A77-4F18-BDED-5D5419CACD69}"/>
              </a:ext>
            </a:extLst>
          </p:cNvPr>
          <p:cNvSpPr txBox="1"/>
          <p:nvPr/>
        </p:nvSpPr>
        <p:spPr>
          <a:xfrm>
            <a:off x="65294" y="4179479"/>
            <a:ext cx="2530422" cy="498600"/>
          </a:xfrm>
          <a:prstGeom prst="rect">
            <a:avLst/>
          </a:prstGeom>
          <a:solidFill>
            <a:schemeClr val="lt2"/>
          </a:solidFill>
          <a:ln>
            <a:noFill/>
          </a:ln>
        </p:spPr>
        <p:txBody>
          <a:bodyPr spcFirstLastPara="1" wrap="square" lIns="91425" tIns="91425" rIns="91425" bIns="91425" anchor="ctr" anchorCtr="0">
            <a:noAutofit/>
          </a:bodyPr>
          <a:lstStyle/>
          <a:p>
            <a:pPr>
              <a:lnSpc>
                <a:spcPct val="115000"/>
              </a:lnSpc>
            </a:pPr>
            <a:r>
              <a:rPr lang="uk-UA" sz="1400" b="1" dirty="0">
                <a:solidFill>
                  <a:srgbClr val="000000"/>
                </a:solidFill>
                <a:latin typeface="Arial" pitchFamily="34" charset="0"/>
                <a:ea typeface="Roboto"/>
                <a:cs typeface="Arial" pitchFamily="34" charset="0"/>
                <a:sym typeface="Roboto"/>
              </a:rPr>
              <a:t>Виявляти ініціативність</a:t>
            </a:r>
            <a:endParaRPr sz="1400" b="1" dirty="0">
              <a:solidFill>
                <a:srgbClr val="000000"/>
              </a:solidFill>
              <a:latin typeface="Arial" pitchFamily="34" charset="0"/>
              <a:ea typeface="Roboto"/>
              <a:cs typeface="Arial" pitchFamily="34" charset="0"/>
              <a:sym typeface="Roboto"/>
            </a:endParaRPr>
          </a:p>
        </p:txBody>
      </p:sp>
      <p:sp>
        <p:nvSpPr>
          <p:cNvPr id="67" name="Google Shape;1902;p53">
            <a:extLst>
              <a:ext uri="{FF2B5EF4-FFF2-40B4-BE49-F238E27FC236}">
                <a16:creationId xmlns:a16="http://schemas.microsoft.com/office/drawing/2014/main" id="{2CA78C96-B841-4A11-A738-6FF5566F9FF5}"/>
              </a:ext>
            </a:extLst>
          </p:cNvPr>
          <p:cNvSpPr txBox="1"/>
          <p:nvPr/>
        </p:nvSpPr>
        <p:spPr>
          <a:xfrm flipH="1">
            <a:off x="6470040" y="1743555"/>
            <a:ext cx="2380230" cy="498600"/>
          </a:xfrm>
          <a:prstGeom prst="rect">
            <a:avLst/>
          </a:prstGeom>
          <a:solidFill>
            <a:schemeClr val="lt2"/>
          </a:solidFill>
          <a:ln>
            <a:noFill/>
          </a:ln>
        </p:spPr>
        <p:txBody>
          <a:bodyPr spcFirstLastPara="1" wrap="square" lIns="91425" tIns="91425" rIns="91425" bIns="91425" anchor="ctr" anchorCtr="0">
            <a:noAutofit/>
          </a:bodyPr>
          <a:lstStyle/>
          <a:p>
            <a:pPr algn="r">
              <a:lnSpc>
                <a:spcPct val="115000"/>
              </a:lnSpc>
            </a:pPr>
            <a:r>
              <a:rPr lang="uk-UA" sz="1400" b="1" dirty="0">
                <a:solidFill>
                  <a:srgbClr val="000000"/>
                </a:solidFill>
                <a:latin typeface="Arial" pitchFamily="34" charset="0"/>
                <a:ea typeface="Roboto"/>
                <a:cs typeface="Arial" pitchFamily="34" charset="0"/>
                <a:sym typeface="Roboto"/>
              </a:rPr>
              <a:t>Здатність </a:t>
            </a:r>
            <a:r>
              <a:rPr lang="uk-UA" sz="1400" b="1" dirty="0" err="1">
                <a:solidFill>
                  <a:srgbClr val="000000"/>
                </a:solidFill>
                <a:latin typeface="Arial" pitchFamily="34" charset="0"/>
                <a:ea typeface="Roboto"/>
                <a:cs typeface="Arial" pitchFamily="34" charset="0"/>
                <a:sym typeface="Roboto"/>
              </a:rPr>
              <a:t>логічно</a:t>
            </a:r>
            <a:r>
              <a:rPr lang="uk-UA" sz="1400" b="1" dirty="0">
                <a:solidFill>
                  <a:srgbClr val="000000"/>
                </a:solidFill>
                <a:latin typeface="Arial" pitchFamily="34" charset="0"/>
                <a:ea typeface="Roboto"/>
                <a:cs typeface="Arial" pitchFamily="34" charset="0"/>
                <a:sym typeface="Roboto"/>
              </a:rPr>
              <a:t> </a:t>
            </a:r>
          </a:p>
          <a:p>
            <a:pPr algn="r">
              <a:lnSpc>
                <a:spcPct val="115000"/>
              </a:lnSpc>
            </a:pPr>
            <a:r>
              <a:rPr lang="uk-UA" sz="1400" b="1" dirty="0" err="1">
                <a:solidFill>
                  <a:srgbClr val="000000"/>
                </a:solidFill>
                <a:latin typeface="Arial" pitchFamily="34" charset="0"/>
                <a:ea typeface="Roboto"/>
                <a:cs typeface="Arial" pitchFamily="34" charset="0"/>
                <a:sym typeface="Roboto"/>
              </a:rPr>
              <a:t>обгрунтовувати</a:t>
            </a:r>
            <a:r>
              <a:rPr lang="uk-UA" sz="1400" b="1" dirty="0">
                <a:solidFill>
                  <a:srgbClr val="000000"/>
                </a:solidFill>
                <a:latin typeface="Arial" pitchFamily="34" charset="0"/>
                <a:ea typeface="Roboto"/>
                <a:cs typeface="Arial" pitchFamily="34" charset="0"/>
                <a:sym typeface="Roboto"/>
              </a:rPr>
              <a:t> позицію</a:t>
            </a:r>
            <a:endParaRPr sz="1400" b="1" dirty="0">
              <a:solidFill>
                <a:srgbClr val="000000"/>
              </a:solidFill>
              <a:latin typeface="Arial" pitchFamily="34" charset="0"/>
              <a:ea typeface="Roboto"/>
              <a:cs typeface="Arial" pitchFamily="34" charset="0"/>
              <a:sym typeface="Roboto"/>
            </a:endParaRPr>
          </a:p>
        </p:txBody>
      </p:sp>
      <p:sp>
        <p:nvSpPr>
          <p:cNvPr id="68" name="Google Shape;1903;p53">
            <a:extLst>
              <a:ext uri="{FF2B5EF4-FFF2-40B4-BE49-F238E27FC236}">
                <a16:creationId xmlns:a16="http://schemas.microsoft.com/office/drawing/2014/main" id="{FA943358-0E40-4165-8DBE-5B4F51359E05}"/>
              </a:ext>
            </a:extLst>
          </p:cNvPr>
          <p:cNvSpPr txBox="1"/>
          <p:nvPr/>
        </p:nvSpPr>
        <p:spPr>
          <a:xfrm flipH="1">
            <a:off x="6470040" y="2944091"/>
            <a:ext cx="2380230" cy="498600"/>
          </a:xfrm>
          <a:prstGeom prst="rect">
            <a:avLst/>
          </a:prstGeom>
          <a:solidFill>
            <a:schemeClr val="lt2"/>
          </a:solidFill>
          <a:ln>
            <a:noFill/>
          </a:ln>
        </p:spPr>
        <p:txBody>
          <a:bodyPr spcFirstLastPara="1" wrap="square" lIns="91425" tIns="91425" rIns="91425" bIns="91425" anchor="ctr" anchorCtr="0">
            <a:noAutofit/>
          </a:bodyPr>
          <a:lstStyle/>
          <a:p>
            <a:pPr algn="r">
              <a:lnSpc>
                <a:spcPct val="115000"/>
              </a:lnSpc>
            </a:pPr>
            <a:r>
              <a:rPr lang="uk-UA" sz="1400" b="1" dirty="0">
                <a:solidFill>
                  <a:srgbClr val="000000"/>
                </a:solidFill>
                <a:latin typeface="Arial" pitchFamily="34" charset="0"/>
                <a:ea typeface="Roboto"/>
                <a:cs typeface="Arial" pitchFamily="34" charset="0"/>
                <a:sym typeface="Roboto"/>
              </a:rPr>
              <a:t>Оцінювати ризики</a:t>
            </a:r>
            <a:endParaRPr sz="1400" b="1" dirty="0">
              <a:solidFill>
                <a:srgbClr val="000000"/>
              </a:solidFill>
              <a:latin typeface="Arial" pitchFamily="34" charset="0"/>
              <a:ea typeface="Roboto"/>
              <a:cs typeface="Arial" pitchFamily="34" charset="0"/>
              <a:sym typeface="Roboto"/>
            </a:endParaRPr>
          </a:p>
        </p:txBody>
      </p:sp>
      <p:sp>
        <p:nvSpPr>
          <p:cNvPr id="69" name="Google Shape;1904;p53">
            <a:extLst>
              <a:ext uri="{FF2B5EF4-FFF2-40B4-BE49-F238E27FC236}">
                <a16:creationId xmlns:a16="http://schemas.microsoft.com/office/drawing/2014/main" id="{6100C507-091E-411F-AC56-A5048C65F659}"/>
              </a:ext>
            </a:extLst>
          </p:cNvPr>
          <p:cNvSpPr txBox="1"/>
          <p:nvPr/>
        </p:nvSpPr>
        <p:spPr>
          <a:xfrm flipH="1">
            <a:off x="6466557" y="3562047"/>
            <a:ext cx="2383849" cy="498600"/>
          </a:xfrm>
          <a:prstGeom prst="rect">
            <a:avLst/>
          </a:prstGeom>
          <a:solidFill>
            <a:schemeClr val="lt2"/>
          </a:solidFill>
          <a:ln>
            <a:noFill/>
          </a:ln>
        </p:spPr>
        <p:txBody>
          <a:bodyPr spcFirstLastPara="1" wrap="square" lIns="91425" tIns="91425" rIns="91425" bIns="91425" anchor="ctr" anchorCtr="0">
            <a:noAutofit/>
          </a:bodyPr>
          <a:lstStyle/>
          <a:p>
            <a:pPr algn="r">
              <a:lnSpc>
                <a:spcPct val="115000"/>
              </a:lnSpc>
            </a:pPr>
            <a:r>
              <a:rPr lang="uk-UA" sz="1400" b="1" dirty="0">
                <a:solidFill>
                  <a:srgbClr val="000000"/>
                </a:solidFill>
                <a:latin typeface="Arial" pitchFamily="34" charset="0"/>
                <a:ea typeface="Roboto"/>
                <a:cs typeface="Arial" pitchFamily="34" charset="0"/>
                <a:sym typeface="Roboto"/>
              </a:rPr>
              <a:t>Приймати рішення</a:t>
            </a:r>
            <a:endParaRPr sz="1400" b="1" dirty="0">
              <a:solidFill>
                <a:srgbClr val="000000"/>
              </a:solidFill>
              <a:latin typeface="Arial" pitchFamily="34" charset="0"/>
              <a:ea typeface="Roboto"/>
              <a:cs typeface="Arial" pitchFamily="34" charset="0"/>
              <a:sym typeface="Roboto"/>
            </a:endParaRPr>
          </a:p>
        </p:txBody>
      </p:sp>
      <p:sp>
        <p:nvSpPr>
          <p:cNvPr id="70" name="Google Shape;1905;p53">
            <a:extLst>
              <a:ext uri="{FF2B5EF4-FFF2-40B4-BE49-F238E27FC236}">
                <a16:creationId xmlns:a16="http://schemas.microsoft.com/office/drawing/2014/main" id="{48A9B9FC-37B5-401A-A6DB-516D47746298}"/>
              </a:ext>
            </a:extLst>
          </p:cNvPr>
          <p:cNvSpPr txBox="1"/>
          <p:nvPr/>
        </p:nvSpPr>
        <p:spPr>
          <a:xfrm flipH="1">
            <a:off x="6470040" y="2340285"/>
            <a:ext cx="2380230" cy="498600"/>
          </a:xfrm>
          <a:prstGeom prst="rect">
            <a:avLst/>
          </a:prstGeom>
          <a:solidFill>
            <a:schemeClr val="lt2"/>
          </a:solidFill>
          <a:ln>
            <a:noFill/>
          </a:ln>
        </p:spPr>
        <p:txBody>
          <a:bodyPr spcFirstLastPara="1" wrap="square" lIns="91425" tIns="91425" rIns="91425" bIns="91425" anchor="ctr" anchorCtr="0">
            <a:noAutofit/>
          </a:bodyPr>
          <a:lstStyle/>
          <a:p>
            <a:pPr algn="r">
              <a:lnSpc>
                <a:spcPct val="115000"/>
              </a:lnSpc>
            </a:pPr>
            <a:r>
              <a:rPr lang="uk-UA" sz="1400" b="1" dirty="0">
                <a:solidFill>
                  <a:srgbClr val="000000"/>
                </a:solidFill>
                <a:latin typeface="Arial" pitchFamily="34" charset="0"/>
                <a:ea typeface="Roboto"/>
                <a:cs typeface="Arial" pitchFamily="34" charset="0"/>
                <a:sym typeface="Roboto"/>
              </a:rPr>
              <a:t>Конструктивно </a:t>
            </a:r>
          </a:p>
          <a:p>
            <a:pPr algn="r">
              <a:lnSpc>
                <a:spcPct val="115000"/>
              </a:lnSpc>
            </a:pPr>
            <a:r>
              <a:rPr lang="uk-UA" sz="1400" b="1" dirty="0">
                <a:solidFill>
                  <a:srgbClr val="000000"/>
                </a:solidFill>
                <a:latin typeface="Arial" pitchFamily="34" charset="0"/>
                <a:ea typeface="Roboto"/>
                <a:cs typeface="Arial" pitchFamily="34" charset="0"/>
                <a:sym typeface="Roboto"/>
              </a:rPr>
              <a:t>керувати емоціями</a:t>
            </a:r>
            <a:endParaRPr sz="1400" b="1" dirty="0">
              <a:solidFill>
                <a:srgbClr val="000000"/>
              </a:solidFill>
              <a:latin typeface="Arial" pitchFamily="34" charset="0"/>
              <a:ea typeface="Roboto"/>
              <a:cs typeface="Arial" pitchFamily="34" charset="0"/>
              <a:sym typeface="Roboto"/>
            </a:endParaRPr>
          </a:p>
        </p:txBody>
      </p:sp>
      <p:sp>
        <p:nvSpPr>
          <p:cNvPr id="71" name="Google Shape;1906;p53">
            <a:extLst>
              <a:ext uri="{FF2B5EF4-FFF2-40B4-BE49-F238E27FC236}">
                <a16:creationId xmlns:a16="http://schemas.microsoft.com/office/drawing/2014/main" id="{BD13C895-A17F-44F7-9548-E08789080180}"/>
              </a:ext>
            </a:extLst>
          </p:cNvPr>
          <p:cNvSpPr txBox="1"/>
          <p:nvPr/>
        </p:nvSpPr>
        <p:spPr>
          <a:xfrm flipH="1">
            <a:off x="6466421" y="4179479"/>
            <a:ext cx="2383848" cy="498600"/>
          </a:xfrm>
          <a:prstGeom prst="rect">
            <a:avLst/>
          </a:prstGeom>
          <a:solidFill>
            <a:schemeClr val="lt2"/>
          </a:solidFill>
          <a:ln>
            <a:noFill/>
          </a:ln>
        </p:spPr>
        <p:txBody>
          <a:bodyPr spcFirstLastPara="1" wrap="square" lIns="91425" tIns="91425" rIns="91425" bIns="91425" anchor="ctr" anchorCtr="0">
            <a:noAutofit/>
          </a:bodyPr>
          <a:lstStyle/>
          <a:p>
            <a:pPr algn="r">
              <a:lnSpc>
                <a:spcPct val="115000"/>
              </a:lnSpc>
            </a:pPr>
            <a:r>
              <a:rPr lang="uk-UA" sz="1400" b="1" dirty="0">
                <a:solidFill>
                  <a:srgbClr val="000000"/>
                </a:solidFill>
                <a:latin typeface="Arial" pitchFamily="34" charset="0"/>
                <a:ea typeface="Roboto"/>
                <a:cs typeface="Arial" pitchFamily="34" charset="0"/>
                <a:sym typeface="Roboto"/>
              </a:rPr>
              <a:t>Розв'язувати проблеми</a:t>
            </a:r>
            <a:endParaRPr sz="1400" b="1" dirty="0">
              <a:solidFill>
                <a:srgbClr val="000000"/>
              </a:solidFill>
              <a:latin typeface="Arial" pitchFamily="34" charset="0"/>
              <a:ea typeface="Roboto"/>
              <a:cs typeface="Arial" pitchFamily="34" charset="0"/>
              <a:sym typeface="Roboto"/>
            </a:endParaRPr>
          </a:p>
        </p:txBody>
      </p:sp>
      <p:sp>
        <p:nvSpPr>
          <p:cNvPr id="72" name="Google Shape;1907;p53">
            <a:extLst>
              <a:ext uri="{FF2B5EF4-FFF2-40B4-BE49-F238E27FC236}">
                <a16:creationId xmlns:a16="http://schemas.microsoft.com/office/drawing/2014/main" id="{F183545D-5256-4A30-9452-E9B58FDD65DA}"/>
              </a:ext>
            </a:extLst>
          </p:cNvPr>
          <p:cNvSpPr/>
          <p:nvPr/>
        </p:nvSpPr>
        <p:spPr>
          <a:xfrm>
            <a:off x="4015076" y="2748527"/>
            <a:ext cx="104051" cy="106739"/>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73" name="Google Shape;1908;p53">
            <a:extLst>
              <a:ext uri="{FF2B5EF4-FFF2-40B4-BE49-F238E27FC236}">
                <a16:creationId xmlns:a16="http://schemas.microsoft.com/office/drawing/2014/main" id="{064D4B7A-2199-4EDF-8433-5230B6FCA274}"/>
              </a:ext>
            </a:extLst>
          </p:cNvPr>
          <p:cNvSpPr/>
          <p:nvPr/>
        </p:nvSpPr>
        <p:spPr>
          <a:xfrm>
            <a:off x="4015076" y="3601115"/>
            <a:ext cx="104051" cy="106739"/>
          </a:xfrm>
          <a:custGeom>
            <a:avLst/>
            <a:gdLst/>
            <a:ahLst/>
            <a:cxnLst/>
            <a:rect l="l" t="t" r="r" b="b"/>
            <a:pathLst>
              <a:path w="3771" h="3770" extrusionOk="0">
                <a:moveTo>
                  <a:pt x="1902" y="0"/>
                </a:moveTo>
                <a:cubicBezTo>
                  <a:pt x="868" y="0"/>
                  <a:pt x="1" y="834"/>
                  <a:pt x="1" y="1902"/>
                </a:cubicBezTo>
                <a:cubicBezTo>
                  <a:pt x="1" y="2936"/>
                  <a:pt x="868" y="3770"/>
                  <a:pt x="1902" y="3770"/>
                </a:cubicBezTo>
                <a:cubicBezTo>
                  <a:pt x="2936" y="3770"/>
                  <a:pt x="3770" y="2936"/>
                  <a:pt x="3770" y="1902"/>
                </a:cubicBezTo>
                <a:cubicBezTo>
                  <a:pt x="3770" y="834"/>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74" name="Google Shape;1909;p53">
            <a:extLst>
              <a:ext uri="{FF2B5EF4-FFF2-40B4-BE49-F238E27FC236}">
                <a16:creationId xmlns:a16="http://schemas.microsoft.com/office/drawing/2014/main" id="{912C10CC-303D-4CC2-97DE-C5E67C6756EF}"/>
              </a:ext>
            </a:extLst>
          </p:cNvPr>
          <p:cNvSpPr/>
          <p:nvPr/>
        </p:nvSpPr>
        <p:spPr>
          <a:xfrm>
            <a:off x="3856629" y="3137082"/>
            <a:ext cx="104962" cy="106767"/>
          </a:xfrm>
          <a:custGeom>
            <a:avLst/>
            <a:gdLst/>
            <a:ahLst/>
            <a:cxnLst/>
            <a:rect l="l" t="t" r="r" b="b"/>
            <a:pathLst>
              <a:path w="3804" h="3771" extrusionOk="0">
                <a:moveTo>
                  <a:pt x="1902" y="1"/>
                </a:moveTo>
                <a:cubicBezTo>
                  <a:pt x="868" y="1"/>
                  <a:pt x="1" y="835"/>
                  <a:pt x="1" y="1902"/>
                </a:cubicBezTo>
                <a:cubicBezTo>
                  <a:pt x="1" y="2936"/>
                  <a:pt x="868" y="3770"/>
                  <a:pt x="1902" y="3770"/>
                </a:cubicBezTo>
                <a:cubicBezTo>
                  <a:pt x="2936" y="3770"/>
                  <a:pt x="3803" y="2936"/>
                  <a:pt x="3803" y="1902"/>
                </a:cubicBezTo>
                <a:cubicBezTo>
                  <a:pt x="3803" y="835"/>
                  <a:pt x="2936" y="1"/>
                  <a:pt x="1902" y="1"/>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nvGrpSpPr>
          <p:cNvPr id="75" name="Google Shape;1910;p53">
            <a:extLst>
              <a:ext uri="{FF2B5EF4-FFF2-40B4-BE49-F238E27FC236}">
                <a16:creationId xmlns:a16="http://schemas.microsoft.com/office/drawing/2014/main" id="{B6A0FA19-2D88-405C-9710-737F3C5E2758}"/>
              </a:ext>
            </a:extLst>
          </p:cNvPr>
          <p:cNvGrpSpPr/>
          <p:nvPr/>
        </p:nvGrpSpPr>
        <p:grpSpPr>
          <a:xfrm>
            <a:off x="2785887" y="4318339"/>
            <a:ext cx="307373" cy="275465"/>
            <a:chOff x="3410609" y="4020440"/>
            <a:chExt cx="284026" cy="254541"/>
          </a:xfrm>
        </p:grpSpPr>
        <p:sp>
          <p:nvSpPr>
            <p:cNvPr id="76" name="Google Shape;1911;p53">
              <a:extLst>
                <a:ext uri="{FF2B5EF4-FFF2-40B4-BE49-F238E27FC236}">
                  <a16:creationId xmlns:a16="http://schemas.microsoft.com/office/drawing/2014/main" id="{BB1C3DFE-EE75-402A-94A0-8F0B937B507D}"/>
                </a:ext>
              </a:extLst>
            </p:cNvPr>
            <p:cNvSpPr/>
            <p:nvPr/>
          </p:nvSpPr>
          <p:spPr>
            <a:xfrm>
              <a:off x="3410609" y="4020440"/>
              <a:ext cx="216768" cy="194386"/>
            </a:xfrm>
            <a:custGeom>
              <a:avLst/>
              <a:gdLst/>
              <a:ahLst/>
              <a:cxnLst/>
              <a:rect l="l" t="t" r="r" b="b"/>
              <a:pathLst>
                <a:path w="9675" h="8676" extrusionOk="0">
                  <a:moveTo>
                    <a:pt x="4836" y="1275"/>
                  </a:moveTo>
                  <a:cubicBezTo>
                    <a:pt x="5561" y="1275"/>
                    <a:pt x="6287" y="1527"/>
                    <a:pt x="6872" y="2035"/>
                  </a:cubicBezTo>
                  <a:cubicBezTo>
                    <a:pt x="8140" y="3169"/>
                    <a:pt x="8273" y="5104"/>
                    <a:pt x="7139" y="6371"/>
                  </a:cubicBezTo>
                  <a:cubicBezTo>
                    <a:pt x="6525" y="7058"/>
                    <a:pt x="5676" y="7412"/>
                    <a:pt x="4825" y="7412"/>
                  </a:cubicBezTo>
                  <a:cubicBezTo>
                    <a:pt x="4105" y="7412"/>
                    <a:pt x="3384" y="7158"/>
                    <a:pt x="2803" y="6638"/>
                  </a:cubicBezTo>
                  <a:cubicBezTo>
                    <a:pt x="1535" y="5504"/>
                    <a:pt x="1435" y="3569"/>
                    <a:pt x="2536" y="2302"/>
                  </a:cubicBezTo>
                  <a:cubicBezTo>
                    <a:pt x="3147" y="1619"/>
                    <a:pt x="3990" y="1275"/>
                    <a:pt x="4836" y="1275"/>
                  </a:cubicBezTo>
                  <a:close/>
                  <a:moveTo>
                    <a:pt x="4856" y="1"/>
                  </a:moveTo>
                  <a:cubicBezTo>
                    <a:pt x="3658" y="1"/>
                    <a:pt x="2465" y="497"/>
                    <a:pt x="1602" y="1468"/>
                  </a:cubicBezTo>
                  <a:cubicBezTo>
                    <a:pt x="1" y="3236"/>
                    <a:pt x="167" y="5971"/>
                    <a:pt x="1969" y="7572"/>
                  </a:cubicBezTo>
                  <a:cubicBezTo>
                    <a:pt x="2787" y="8313"/>
                    <a:pt x="3813" y="8676"/>
                    <a:pt x="4837" y="8676"/>
                  </a:cubicBezTo>
                  <a:cubicBezTo>
                    <a:pt x="6026" y="8676"/>
                    <a:pt x="7213" y="8188"/>
                    <a:pt x="8073" y="7239"/>
                  </a:cubicBezTo>
                  <a:cubicBezTo>
                    <a:pt x="9674" y="5437"/>
                    <a:pt x="9507" y="2702"/>
                    <a:pt x="7739" y="1101"/>
                  </a:cubicBezTo>
                  <a:cubicBezTo>
                    <a:pt x="6909" y="363"/>
                    <a:pt x="5881" y="1"/>
                    <a:pt x="4856" y="1"/>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77" name="Google Shape;1912;p53">
              <a:extLst>
                <a:ext uri="{FF2B5EF4-FFF2-40B4-BE49-F238E27FC236}">
                  <a16:creationId xmlns:a16="http://schemas.microsoft.com/office/drawing/2014/main" id="{3888FEFB-B623-4D37-98CF-8A2242E6CD14}"/>
                </a:ext>
              </a:extLst>
            </p:cNvPr>
            <p:cNvSpPr/>
            <p:nvPr/>
          </p:nvSpPr>
          <p:spPr>
            <a:xfrm>
              <a:off x="3566814" y="4159753"/>
              <a:ext cx="127821" cy="115229"/>
            </a:xfrm>
            <a:custGeom>
              <a:avLst/>
              <a:gdLst/>
              <a:ahLst/>
              <a:cxnLst/>
              <a:rect l="l" t="t" r="r" b="b"/>
              <a:pathLst>
                <a:path w="5705" h="5143" extrusionOk="0">
                  <a:moveTo>
                    <a:pt x="1186" y="1"/>
                  </a:moveTo>
                  <a:cubicBezTo>
                    <a:pt x="956" y="1"/>
                    <a:pt x="670" y="160"/>
                    <a:pt x="434" y="420"/>
                  </a:cubicBezTo>
                  <a:cubicBezTo>
                    <a:pt x="100" y="787"/>
                    <a:pt x="0" y="1254"/>
                    <a:pt x="234" y="1454"/>
                  </a:cubicBezTo>
                  <a:lnTo>
                    <a:pt x="4270" y="5057"/>
                  </a:lnTo>
                  <a:cubicBezTo>
                    <a:pt x="4338" y="5115"/>
                    <a:pt x="4423" y="5142"/>
                    <a:pt x="4518" y="5142"/>
                  </a:cubicBezTo>
                  <a:cubicBezTo>
                    <a:pt x="4748" y="5142"/>
                    <a:pt x="5035" y="4983"/>
                    <a:pt x="5271" y="4723"/>
                  </a:cubicBezTo>
                  <a:cubicBezTo>
                    <a:pt x="5604" y="4356"/>
                    <a:pt x="5704" y="3889"/>
                    <a:pt x="5471" y="3689"/>
                  </a:cubicBezTo>
                  <a:lnTo>
                    <a:pt x="1435" y="87"/>
                  </a:lnTo>
                  <a:cubicBezTo>
                    <a:pt x="1366" y="28"/>
                    <a:pt x="1281" y="1"/>
                    <a:pt x="1186" y="1"/>
                  </a:cubicBezTo>
                  <a:close/>
                </a:path>
              </a:pathLst>
            </a:custGeom>
            <a:solidFill>
              <a:srgbClr val="FFFFFF"/>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grpSp>
        <p:nvGrpSpPr>
          <p:cNvPr id="78" name="Google Shape;1913;p53">
            <a:extLst>
              <a:ext uri="{FF2B5EF4-FFF2-40B4-BE49-F238E27FC236}">
                <a16:creationId xmlns:a16="http://schemas.microsoft.com/office/drawing/2014/main" id="{DB54CC23-14B3-4894-816C-8C15C3F7ACEE}"/>
              </a:ext>
            </a:extLst>
          </p:cNvPr>
          <p:cNvGrpSpPr/>
          <p:nvPr/>
        </p:nvGrpSpPr>
        <p:grpSpPr>
          <a:xfrm>
            <a:off x="6015211" y="4266736"/>
            <a:ext cx="243936" cy="354544"/>
            <a:chOff x="8152459" y="3088336"/>
            <a:chExt cx="186924" cy="271618"/>
          </a:xfrm>
        </p:grpSpPr>
        <p:sp>
          <p:nvSpPr>
            <p:cNvPr id="79" name="Google Shape;1914;p53">
              <a:extLst>
                <a:ext uri="{FF2B5EF4-FFF2-40B4-BE49-F238E27FC236}">
                  <a16:creationId xmlns:a16="http://schemas.microsoft.com/office/drawing/2014/main" id="{4D3A67A1-6CFE-4300-9158-652F026CD76C}"/>
                </a:ext>
              </a:extLst>
            </p:cNvPr>
            <p:cNvSpPr/>
            <p:nvPr/>
          </p:nvSpPr>
          <p:spPr>
            <a:xfrm>
              <a:off x="8286680" y="3126601"/>
              <a:ext cx="52703" cy="208238"/>
            </a:xfrm>
            <a:custGeom>
              <a:avLst/>
              <a:gdLst/>
              <a:ahLst/>
              <a:cxnLst/>
              <a:rect l="l" t="t" r="r" b="b"/>
              <a:pathLst>
                <a:path w="2803" h="11075" extrusionOk="0">
                  <a:moveTo>
                    <a:pt x="1" y="0"/>
                  </a:moveTo>
                  <a:lnTo>
                    <a:pt x="1" y="11075"/>
                  </a:lnTo>
                  <a:lnTo>
                    <a:pt x="2803" y="11075"/>
                  </a:lnTo>
                  <a:lnTo>
                    <a:pt x="2803" y="0"/>
                  </a:lnTo>
                  <a:close/>
                </a:path>
              </a:pathLst>
            </a:custGeom>
            <a:solidFill>
              <a:schemeClr val="lt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80" name="Google Shape;1915;p53">
              <a:extLst>
                <a:ext uri="{FF2B5EF4-FFF2-40B4-BE49-F238E27FC236}">
                  <a16:creationId xmlns:a16="http://schemas.microsoft.com/office/drawing/2014/main" id="{62DFB335-6694-4270-AD78-58BD704FD884}"/>
                </a:ext>
              </a:extLst>
            </p:cNvPr>
            <p:cNvSpPr/>
            <p:nvPr/>
          </p:nvSpPr>
          <p:spPr>
            <a:xfrm>
              <a:off x="8219569" y="3180530"/>
              <a:ext cx="52703" cy="154312"/>
            </a:xfrm>
            <a:custGeom>
              <a:avLst/>
              <a:gdLst/>
              <a:ahLst/>
              <a:cxnLst/>
              <a:rect l="l" t="t" r="r" b="b"/>
              <a:pathLst>
                <a:path w="2803" h="8207" extrusionOk="0">
                  <a:moveTo>
                    <a:pt x="0" y="1"/>
                  </a:moveTo>
                  <a:lnTo>
                    <a:pt x="0" y="8207"/>
                  </a:lnTo>
                  <a:lnTo>
                    <a:pt x="2802" y="8207"/>
                  </a:lnTo>
                  <a:lnTo>
                    <a:pt x="2802" y="1"/>
                  </a:lnTo>
                  <a:close/>
                </a:path>
              </a:pathLst>
            </a:custGeom>
            <a:solidFill>
              <a:schemeClr val="lt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81" name="Google Shape;1916;p53">
              <a:extLst>
                <a:ext uri="{FF2B5EF4-FFF2-40B4-BE49-F238E27FC236}">
                  <a16:creationId xmlns:a16="http://schemas.microsoft.com/office/drawing/2014/main" id="{CC808C1D-3872-436C-AA61-8F96AADF5EF6}"/>
                </a:ext>
              </a:extLst>
            </p:cNvPr>
            <p:cNvSpPr/>
            <p:nvPr/>
          </p:nvSpPr>
          <p:spPr>
            <a:xfrm>
              <a:off x="8152459" y="3230718"/>
              <a:ext cx="52685" cy="104128"/>
            </a:xfrm>
            <a:custGeom>
              <a:avLst/>
              <a:gdLst/>
              <a:ahLst/>
              <a:cxnLst/>
              <a:rect l="l" t="t" r="r" b="b"/>
              <a:pathLst>
                <a:path w="2802" h="5538" extrusionOk="0">
                  <a:moveTo>
                    <a:pt x="0" y="1"/>
                  </a:moveTo>
                  <a:lnTo>
                    <a:pt x="0" y="5538"/>
                  </a:lnTo>
                  <a:lnTo>
                    <a:pt x="2802" y="5538"/>
                  </a:lnTo>
                  <a:lnTo>
                    <a:pt x="2802" y="1"/>
                  </a:lnTo>
                  <a:close/>
                </a:path>
              </a:pathLst>
            </a:custGeom>
            <a:solidFill>
              <a:schemeClr val="lt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82" name="Google Shape;1917;p53">
              <a:extLst>
                <a:ext uri="{FF2B5EF4-FFF2-40B4-BE49-F238E27FC236}">
                  <a16:creationId xmlns:a16="http://schemas.microsoft.com/office/drawing/2014/main" id="{1FB0EB55-5A0C-4B98-B7BC-30104EEB18E1}"/>
                </a:ext>
              </a:extLst>
            </p:cNvPr>
            <p:cNvSpPr/>
            <p:nvPr/>
          </p:nvSpPr>
          <p:spPr>
            <a:xfrm>
              <a:off x="8152459" y="3345495"/>
              <a:ext cx="186916" cy="14459"/>
            </a:xfrm>
            <a:custGeom>
              <a:avLst/>
              <a:gdLst/>
              <a:ahLst/>
              <a:cxnLst/>
              <a:rect l="l" t="t" r="r" b="b"/>
              <a:pathLst>
                <a:path w="9941" h="769" extrusionOk="0">
                  <a:moveTo>
                    <a:pt x="0" y="1"/>
                  </a:moveTo>
                  <a:lnTo>
                    <a:pt x="0" y="768"/>
                  </a:lnTo>
                  <a:lnTo>
                    <a:pt x="9941" y="768"/>
                  </a:lnTo>
                  <a:lnTo>
                    <a:pt x="9941" y="1"/>
                  </a:lnTo>
                  <a:close/>
                </a:path>
              </a:pathLst>
            </a:custGeom>
            <a:solidFill>
              <a:schemeClr val="lt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83" name="Google Shape;1918;p53">
              <a:extLst>
                <a:ext uri="{FF2B5EF4-FFF2-40B4-BE49-F238E27FC236}">
                  <a16:creationId xmlns:a16="http://schemas.microsoft.com/office/drawing/2014/main" id="{09B81D00-03DC-44B7-BDEC-A2BE13BEF0A5}"/>
                </a:ext>
              </a:extLst>
            </p:cNvPr>
            <p:cNvSpPr/>
            <p:nvPr/>
          </p:nvSpPr>
          <p:spPr>
            <a:xfrm>
              <a:off x="8152459" y="3088336"/>
              <a:ext cx="121690" cy="114789"/>
            </a:xfrm>
            <a:custGeom>
              <a:avLst/>
              <a:gdLst/>
              <a:ahLst/>
              <a:cxnLst/>
              <a:rect l="l" t="t" r="r" b="b"/>
              <a:pathLst>
                <a:path w="6472" h="6105" extrusionOk="0">
                  <a:moveTo>
                    <a:pt x="6471" y="0"/>
                  </a:moveTo>
                  <a:lnTo>
                    <a:pt x="4170" y="467"/>
                  </a:lnTo>
                  <a:lnTo>
                    <a:pt x="4770" y="968"/>
                  </a:lnTo>
                  <a:cubicBezTo>
                    <a:pt x="3769" y="3336"/>
                    <a:pt x="0" y="6105"/>
                    <a:pt x="0" y="6105"/>
                  </a:cubicBezTo>
                  <a:cubicBezTo>
                    <a:pt x="3970" y="4771"/>
                    <a:pt x="5604" y="2602"/>
                    <a:pt x="6038" y="1969"/>
                  </a:cubicBezTo>
                  <a:lnTo>
                    <a:pt x="6471" y="2369"/>
                  </a:lnTo>
                  <a:lnTo>
                    <a:pt x="6471" y="0"/>
                  </a:lnTo>
                  <a:close/>
                </a:path>
              </a:pathLst>
            </a:custGeom>
            <a:solidFill>
              <a:schemeClr val="lt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grpSp>
      <p:sp>
        <p:nvSpPr>
          <p:cNvPr id="84" name="Google Shape;1919;p53">
            <a:extLst>
              <a:ext uri="{FF2B5EF4-FFF2-40B4-BE49-F238E27FC236}">
                <a16:creationId xmlns:a16="http://schemas.microsoft.com/office/drawing/2014/main" id="{6A908CA6-B580-46CB-B873-91DBE01A8937}"/>
              </a:ext>
            </a:extLst>
          </p:cNvPr>
          <p:cNvSpPr/>
          <p:nvPr/>
        </p:nvSpPr>
        <p:spPr>
          <a:xfrm>
            <a:off x="4283968" y="2564904"/>
            <a:ext cx="104051" cy="106739"/>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85" name="Google Shape;1920;p53">
            <a:extLst>
              <a:ext uri="{FF2B5EF4-FFF2-40B4-BE49-F238E27FC236}">
                <a16:creationId xmlns:a16="http://schemas.microsoft.com/office/drawing/2014/main" id="{1B47E660-0329-40D9-A4B1-48CAFEE29A1F}"/>
              </a:ext>
            </a:extLst>
          </p:cNvPr>
          <p:cNvSpPr/>
          <p:nvPr/>
        </p:nvSpPr>
        <p:spPr>
          <a:xfrm>
            <a:off x="4283968" y="3766055"/>
            <a:ext cx="104051" cy="106739"/>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cxnSp>
        <p:nvCxnSpPr>
          <p:cNvPr id="86" name="Google Shape;1921;p53">
            <a:extLst>
              <a:ext uri="{FF2B5EF4-FFF2-40B4-BE49-F238E27FC236}">
                <a16:creationId xmlns:a16="http://schemas.microsoft.com/office/drawing/2014/main" id="{1ABB3B6B-25ED-4B87-9BA5-7F2BA33828B1}"/>
              </a:ext>
            </a:extLst>
          </p:cNvPr>
          <p:cNvCxnSpPr>
            <a:stCxn id="8" idx="3"/>
          </p:cNvCxnSpPr>
          <p:nvPr/>
        </p:nvCxnSpPr>
        <p:spPr>
          <a:xfrm>
            <a:off x="3218990" y="1992855"/>
            <a:ext cx="1139400" cy="613200"/>
          </a:xfrm>
          <a:prstGeom prst="bentConnector3">
            <a:avLst>
              <a:gd name="adj1" fmla="val 52811"/>
            </a:avLst>
          </a:prstGeom>
          <a:noFill/>
          <a:ln w="19050" cap="flat" cmpd="sng">
            <a:solidFill>
              <a:schemeClr val="dk1"/>
            </a:solidFill>
            <a:prstDash val="solid"/>
            <a:round/>
            <a:headEnd type="none" w="med" len="med"/>
            <a:tailEnd type="none" w="med" len="med"/>
          </a:ln>
        </p:spPr>
      </p:cxnSp>
      <p:cxnSp>
        <p:nvCxnSpPr>
          <p:cNvPr id="87" name="Google Shape;1922;p53">
            <a:extLst>
              <a:ext uri="{FF2B5EF4-FFF2-40B4-BE49-F238E27FC236}">
                <a16:creationId xmlns:a16="http://schemas.microsoft.com/office/drawing/2014/main" id="{AC66ED62-A008-4936-9909-466B2C7775E3}"/>
              </a:ext>
            </a:extLst>
          </p:cNvPr>
          <p:cNvCxnSpPr/>
          <p:nvPr/>
        </p:nvCxnSpPr>
        <p:spPr>
          <a:xfrm rot="10800000" flipH="1">
            <a:off x="3218990" y="3844079"/>
            <a:ext cx="1104000" cy="5847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88" name="Google Shape;1923;p53">
            <a:extLst>
              <a:ext uri="{FF2B5EF4-FFF2-40B4-BE49-F238E27FC236}">
                <a16:creationId xmlns:a16="http://schemas.microsoft.com/office/drawing/2014/main" id="{CB6CA20A-7B20-48ED-89B7-417F1792D292}"/>
              </a:ext>
            </a:extLst>
          </p:cNvPr>
          <p:cNvCxnSpPr>
            <a:stCxn id="10" idx="3"/>
          </p:cNvCxnSpPr>
          <p:nvPr/>
        </p:nvCxnSpPr>
        <p:spPr>
          <a:xfrm>
            <a:off x="3218990" y="3193391"/>
            <a:ext cx="6726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1924;p53">
            <a:extLst>
              <a:ext uri="{FF2B5EF4-FFF2-40B4-BE49-F238E27FC236}">
                <a16:creationId xmlns:a16="http://schemas.microsoft.com/office/drawing/2014/main" id="{AFCC9D87-D73B-4E76-936E-F300BB29DA42}"/>
              </a:ext>
            </a:extLst>
          </p:cNvPr>
          <p:cNvCxnSpPr>
            <a:stCxn id="12" idx="3"/>
          </p:cNvCxnSpPr>
          <p:nvPr/>
        </p:nvCxnSpPr>
        <p:spPr>
          <a:xfrm rot="10800000" flipH="1">
            <a:off x="3218990" y="3646047"/>
            <a:ext cx="842400" cy="1653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90" name="Google Shape;1925;p53">
            <a:extLst>
              <a:ext uri="{FF2B5EF4-FFF2-40B4-BE49-F238E27FC236}">
                <a16:creationId xmlns:a16="http://schemas.microsoft.com/office/drawing/2014/main" id="{40EE5C8B-B57E-40D2-B15C-AC6E062EE64C}"/>
              </a:ext>
            </a:extLst>
          </p:cNvPr>
          <p:cNvCxnSpPr>
            <a:stCxn id="9" idx="3"/>
          </p:cNvCxnSpPr>
          <p:nvPr/>
        </p:nvCxnSpPr>
        <p:spPr>
          <a:xfrm>
            <a:off x="3218990" y="2589585"/>
            <a:ext cx="856500" cy="200400"/>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91" name="Google Shape;1926;p53">
            <a:extLst>
              <a:ext uri="{FF2B5EF4-FFF2-40B4-BE49-F238E27FC236}">
                <a16:creationId xmlns:a16="http://schemas.microsoft.com/office/drawing/2014/main" id="{619FCCF9-7557-4811-A7C7-A1D69C3128FE}"/>
              </a:ext>
            </a:extLst>
          </p:cNvPr>
          <p:cNvSpPr/>
          <p:nvPr/>
        </p:nvSpPr>
        <p:spPr>
          <a:xfrm flipH="1">
            <a:off x="4961052" y="2748527"/>
            <a:ext cx="104051" cy="106739"/>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92" name="Google Shape;1927;p53">
            <a:extLst>
              <a:ext uri="{FF2B5EF4-FFF2-40B4-BE49-F238E27FC236}">
                <a16:creationId xmlns:a16="http://schemas.microsoft.com/office/drawing/2014/main" id="{D44949D4-3435-40A9-AC6B-27C29C00638A}"/>
              </a:ext>
            </a:extLst>
          </p:cNvPr>
          <p:cNvSpPr/>
          <p:nvPr/>
        </p:nvSpPr>
        <p:spPr>
          <a:xfrm flipH="1">
            <a:off x="4961052" y="3601115"/>
            <a:ext cx="104051" cy="106739"/>
          </a:xfrm>
          <a:custGeom>
            <a:avLst/>
            <a:gdLst/>
            <a:ahLst/>
            <a:cxnLst/>
            <a:rect l="l" t="t" r="r" b="b"/>
            <a:pathLst>
              <a:path w="3771" h="3770" extrusionOk="0">
                <a:moveTo>
                  <a:pt x="1902" y="0"/>
                </a:moveTo>
                <a:cubicBezTo>
                  <a:pt x="868" y="0"/>
                  <a:pt x="1" y="834"/>
                  <a:pt x="1" y="1902"/>
                </a:cubicBezTo>
                <a:cubicBezTo>
                  <a:pt x="1" y="2936"/>
                  <a:pt x="868" y="3770"/>
                  <a:pt x="1902" y="3770"/>
                </a:cubicBezTo>
                <a:cubicBezTo>
                  <a:pt x="2936" y="3770"/>
                  <a:pt x="3770" y="2936"/>
                  <a:pt x="3770" y="1902"/>
                </a:cubicBezTo>
                <a:cubicBezTo>
                  <a:pt x="3770" y="834"/>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93" name="Google Shape;1928;p53">
            <a:extLst>
              <a:ext uri="{FF2B5EF4-FFF2-40B4-BE49-F238E27FC236}">
                <a16:creationId xmlns:a16="http://schemas.microsoft.com/office/drawing/2014/main" id="{3E42546A-0269-41A1-8EFF-94AB1D1A5499}"/>
              </a:ext>
            </a:extLst>
          </p:cNvPr>
          <p:cNvSpPr/>
          <p:nvPr/>
        </p:nvSpPr>
        <p:spPr>
          <a:xfrm flipH="1">
            <a:off x="5118375" y="3137082"/>
            <a:ext cx="104962" cy="106767"/>
          </a:xfrm>
          <a:custGeom>
            <a:avLst/>
            <a:gdLst/>
            <a:ahLst/>
            <a:cxnLst/>
            <a:rect l="l" t="t" r="r" b="b"/>
            <a:pathLst>
              <a:path w="3804" h="3771" extrusionOk="0">
                <a:moveTo>
                  <a:pt x="1902" y="1"/>
                </a:moveTo>
                <a:cubicBezTo>
                  <a:pt x="868" y="1"/>
                  <a:pt x="1" y="835"/>
                  <a:pt x="1" y="1902"/>
                </a:cubicBezTo>
                <a:cubicBezTo>
                  <a:pt x="1" y="2936"/>
                  <a:pt x="868" y="3770"/>
                  <a:pt x="1902" y="3770"/>
                </a:cubicBezTo>
                <a:cubicBezTo>
                  <a:pt x="2936" y="3770"/>
                  <a:pt x="3803" y="2936"/>
                  <a:pt x="3803" y="1902"/>
                </a:cubicBezTo>
                <a:cubicBezTo>
                  <a:pt x="3803" y="835"/>
                  <a:pt x="2936" y="1"/>
                  <a:pt x="1902" y="1"/>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94" name="Google Shape;1929;p53">
            <a:extLst>
              <a:ext uri="{FF2B5EF4-FFF2-40B4-BE49-F238E27FC236}">
                <a16:creationId xmlns:a16="http://schemas.microsoft.com/office/drawing/2014/main" id="{763AFA8E-B836-44C7-A609-315CC0104FA1}"/>
              </a:ext>
            </a:extLst>
          </p:cNvPr>
          <p:cNvSpPr/>
          <p:nvPr/>
        </p:nvSpPr>
        <p:spPr>
          <a:xfrm flipH="1">
            <a:off x="4692108" y="2564904"/>
            <a:ext cx="104051" cy="106739"/>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sp>
        <p:nvSpPr>
          <p:cNvPr id="95" name="Google Shape;1930;p53">
            <a:extLst>
              <a:ext uri="{FF2B5EF4-FFF2-40B4-BE49-F238E27FC236}">
                <a16:creationId xmlns:a16="http://schemas.microsoft.com/office/drawing/2014/main" id="{BCD13107-2271-4CEE-9A30-CFDC4C9553E1}"/>
              </a:ext>
            </a:extLst>
          </p:cNvPr>
          <p:cNvSpPr/>
          <p:nvPr/>
        </p:nvSpPr>
        <p:spPr>
          <a:xfrm flipH="1">
            <a:off x="4692108" y="3766055"/>
            <a:ext cx="104051" cy="106739"/>
          </a:xfrm>
          <a:custGeom>
            <a:avLst/>
            <a:gdLst/>
            <a:ahLst/>
            <a:cxnLst/>
            <a:rect l="l" t="t" r="r" b="b"/>
            <a:pathLst>
              <a:path w="3771" h="3770" extrusionOk="0">
                <a:moveTo>
                  <a:pt x="1902" y="0"/>
                </a:moveTo>
                <a:cubicBezTo>
                  <a:pt x="868" y="0"/>
                  <a:pt x="1" y="867"/>
                  <a:pt x="1" y="1902"/>
                </a:cubicBezTo>
                <a:cubicBezTo>
                  <a:pt x="1" y="2936"/>
                  <a:pt x="868" y="3770"/>
                  <a:pt x="1902" y="3770"/>
                </a:cubicBezTo>
                <a:cubicBezTo>
                  <a:pt x="2936" y="3770"/>
                  <a:pt x="3770" y="2936"/>
                  <a:pt x="3770" y="1902"/>
                </a:cubicBezTo>
                <a:cubicBezTo>
                  <a:pt x="3770" y="867"/>
                  <a:pt x="2936" y="0"/>
                  <a:pt x="1902" y="0"/>
                </a:cubicBezTo>
                <a:close/>
              </a:path>
            </a:pathLst>
          </a:custGeom>
          <a:solidFill>
            <a:schemeClr val="dk1"/>
          </a:solidFill>
          <a:ln>
            <a:noFill/>
          </a:ln>
        </p:spPr>
        <p:txBody>
          <a:bodyPr spcFirstLastPara="1" wrap="square" lIns="91425" tIns="91425" rIns="91425" bIns="91425" anchor="ctr" anchorCtr="0">
            <a:noAutofit/>
          </a:bodyPr>
          <a:lstStyle/>
          <a:p>
            <a:endParaRPr sz="1400" b="1">
              <a:latin typeface="Arial" pitchFamily="34" charset="0"/>
              <a:cs typeface="Arial" pitchFamily="34" charset="0"/>
            </a:endParaRPr>
          </a:p>
        </p:txBody>
      </p:sp>
      <p:cxnSp>
        <p:nvCxnSpPr>
          <p:cNvPr id="96" name="Google Shape;1931;p53">
            <a:extLst>
              <a:ext uri="{FF2B5EF4-FFF2-40B4-BE49-F238E27FC236}">
                <a16:creationId xmlns:a16="http://schemas.microsoft.com/office/drawing/2014/main" id="{EACC38C3-FD69-489D-9C8F-88A100CF330A}"/>
              </a:ext>
            </a:extLst>
          </p:cNvPr>
          <p:cNvCxnSpPr/>
          <p:nvPr/>
        </p:nvCxnSpPr>
        <p:spPr>
          <a:xfrm flipH="1">
            <a:off x="4721575" y="1992855"/>
            <a:ext cx="1139400" cy="613200"/>
          </a:xfrm>
          <a:prstGeom prst="bentConnector3">
            <a:avLst>
              <a:gd name="adj1" fmla="val 52811"/>
            </a:avLst>
          </a:prstGeom>
          <a:noFill/>
          <a:ln w="19050" cap="flat" cmpd="sng">
            <a:solidFill>
              <a:schemeClr val="dk1"/>
            </a:solidFill>
            <a:prstDash val="solid"/>
            <a:round/>
            <a:headEnd type="none" w="med" len="med"/>
            <a:tailEnd type="none" w="med" len="med"/>
          </a:ln>
        </p:spPr>
      </p:cxnSp>
      <p:cxnSp>
        <p:nvCxnSpPr>
          <p:cNvPr id="97" name="Google Shape;1932;p53">
            <a:extLst>
              <a:ext uri="{FF2B5EF4-FFF2-40B4-BE49-F238E27FC236}">
                <a16:creationId xmlns:a16="http://schemas.microsoft.com/office/drawing/2014/main" id="{8E13E09C-2F3D-481D-BD43-1328425E33FF}"/>
              </a:ext>
            </a:extLst>
          </p:cNvPr>
          <p:cNvCxnSpPr/>
          <p:nvPr/>
        </p:nvCxnSpPr>
        <p:spPr>
          <a:xfrm rot="10800000">
            <a:off x="4756975" y="3844079"/>
            <a:ext cx="1104000" cy="5847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98" name="Google Shape;1933;p53">
            <a:extLst>
              <a:ext uri="{FF2B5EF4-FFF2-40B4-BE49-F238E27FC236}">
                <a16:creationId xmlns:a16="http://schemas.microsoft.com/office/drawing/2014/main" id="{A9F577AB-8103-404E-B847-F009FE5543CA}"/>
              </a:ext>
            </a:extLst>
          </p:cNvPr>
          <p:cNvCxnSpPr/>
          <p:nvPr/>
        </p:nvCxnSpPr>
        <p:spPr>
          <a:xfrm rot="10800000">
            <a:off x="5188375" y="3193391"/>
            <a:ext cx="672600" cy="0"/>
          </a:xfrm>
          <a:prstGeom prst="straightConnector1">
            <a:avLst/>
          </a:prstGeom>
          <a:noFill/>
          <a:ln w="19050" cap="flat" cmpd="sng">
            <a:solidFill>
              <a:schemeClr val="dk1"/>
            </a:solidFill>
            <a:prstDash val="solid"/>
            <a:round/>
            <a:headEnd type="none" w="med" len="med"/>
            <a:tailEnd type="none" w="med" len="med"/>
          </a:ln>
        </p:spPr>
      </p:cxnSp>
      <p:cxnSp>
        <p:nvCxnSpPr>
          <p:cNvPr id="99" name="Google Shape;1934;p53">
            <a:extLst>
              <a:ext uri="{FF2B5EF4-FFF2-40B4-BE49-F238E27FC236}">
                <a16:creationId xmlns:a16="http://schemas.microsoft.com/office/drawing/2014/main" id="{4D454222-4F80-442C-8D15-76871F490DD9}"/>
              </a:ext>
            </a:extLst>
          </p:cNvPr>
          <p:cNvCxnSpPr/>
          <p:nvPr/>
        </p:nvCxnSpPr>
        <p:spPr>
          <a:xfrm rot="10800000">
            <a:off x="5018575" y="3646047"/>
            <a:ext cx="842400" cy="165300"/>
          </a:xfrm>
          <a:prstGeom prst="bentConnector3">
            <a:avLst>
              <a:gd name="adj1" fmla="val 50000"/>
            </a:avLst>
          </a:prstGeom>
          <a:noFill/>
          <a:ln w="19050" cap="flat" cmpd="sng">
            <a:solidFill>
              <a:schemeClr val="dk1"/>
            </a:solidFill>
            <a:prstDash val="solid"/>
            <a:round/>
            <a:headEnd type="none" w="med" len="med"/>
            <a:tailEnd type="none" w="med" len="med"/>
          </a:ln>
        </p:spPr>
      </p:cxnSp>
      <p:cxnSp>
        <p:nvCxnSpPr>
          <p:cNvPr id="100" name="Google Shape;1935;p53">
            <a:extLst>
              <a:ext uri="{FF2B5EF4-FFF2-40B4-BE49-F238E27FC236}">
                <a16:creationId xmlns:a16="http://schemas.microsoft.com/office/drawing/2014/main" id="{3C19D222-B66F-4E27-AA0B-236E6153B3F4}"/>
              </a:ext>
            </a:extLst>
          </p:cNvPr>
          <p:cNvCxnSpPr/>
          <p:nvPr/>
        </p:nvCxnSpPr>
        <p:spPr>
          <a:xfrm flipH="1">
            <a:off x="5004475" y="2589585"/>
            <a:ext cx="856500" cy="200400"/>
          </a:xfrm>
          <a:prstGeom prst="bentConnector3">
            <a:avLst>
              <a:gd name="adj1" fmla="val 50000"/>
            </a:avLst>
          </a:prstGeom>
          <a:noFill/>
          <a:ln w="19050" cap="flat" cmpd="sng">
            <a:solidFill>
              <a:schemeClr val="dk1"/>
            </a:solidFill>
            <a:prstDash val="solid"/>
            <a:round/>
            <a:headEnd type="none" w="med" len="med"/>
            <a:tailEnd type="none" w="med" len="med"/>
          </a:ln>
        </p:spPr>
      </p:cxnSp>
      <p:pic>
        <p:nvPicPr>
          <p:cNvPr id="101" name="Picture 2" descr="C:\Users\1\Desktop\images (3).jpg">
            <a:extLst>
              <a:ext uri="{FF2B5EF4-FFF2-40B4-BE49-F238E27FC236}">
                <a16:creationId xmlns:a16="http://schemas.microsoft.com/office/drawing/2014/main" id="{F721DA65-2CBC-40E3-99D1-2FA11517242B}"/>
              </a:ext>
            </a:extLst>
          </p:cNvPr>
          <p:cNvPicPr>
            <a:picLocks noChangeAspect="1" noChangeArrowheads="1"/>
          </p:cNvPicPr>
          <p:nvPr/>
        </p:nvPicPr>
        <p:blipFill>
          <a:blip r:embed="rId2" cstate="print"/>
          <a:srcRect/>
          <a:stretch>
            <a:fillRect/>
          </a:stretch>
        </p:blipFill>
        <p:spPr bwMode="auto">
          <a:xfrm>
            <a:off x="4751689" y="5002726"/>
            <a:ext cx="4022538" cy="1827332"/>
          </a:xfrm>
          <a:prstGeom prst="rect">
            <a:avLst/>
          </a:prstGeom>
          <a:noFill/>
        </p:spPr>
      </p:pic>
    </p:spTree>
    <p:extLst>
      <p:ext uri="{BB962C8B-B14F-4D97-AF65-F5344CB8AC3E}">
        <p14:creationId xmlns:p14="http://schemas.microsoft.com/office/powerpoint/2010/main" val="297961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6">
            <a:extLst>
              <a:ext uri="{FF2B5EF4-FFF2-40B4-BE49-F238E27FC236}">
                <a16:creationId xmlns:a16="http://schemas.microsoft.com/office/drawing/2014/main" id="{A372B3C7-450D-42AB-9E34-4C8673335BF7}"/>
              </a:ext>
            </a:extLst>
          </p:cNvPr>
          <p:cNvSpPr>
            <a:spLocks noGrp="1"/>
          </p:cNvSpPr>
          <p:nvPr>
            <p:ph type="title"/>
          </p:nvPr>
        </p:nvSpPr>
        <p:spPr>
          <a:xfrm>
            <a:off x="26822" y="-27384"/>
            <a:ext cx="9144000" cy="792088"/>
          </a:xfrm>
        </p:spPr>
        <p:txBody>
          <a:bodyPr>
            <a:normAutofit/>
          </a:bodyPr>
          <a:lstStyle/>
          <a:p>
            <a:pPr algn="ctr"/>
            <a:r>
              <a:rPr lang="ru-RU" sz="3200" dirty="0" err="1">
                <a:latin typeface="Times New Roman" panose="02020603050405020304" pitchFamily="18" charset="0"/>
                <a:cs typeface="Times New Roman" panose="02020603050405020304" pitchFamily="18" charset="0"/>
              </a:rPr>
              <a:t>Ключові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компетентності</a:t>
            </a:r>
            <a:r>
              <a:rPr lang="ru-RU" sz="3200" dirty="0">
                <a:latin typeface="Times New Roman" panose="02020603050405020304" pitchFamily="18" charset="0"/>
                <a:cs typeface="Times New Roman" panose="02020603050405020304" pitchFamily="18" charset="0"/>
              </a:rPr>
              <a:t> та </a:t>
            </a:r>
            <a:r>
              <a:rPr lang="ru-RU" sz="3200" dirty="0" err="1">
                <a:latin typeface="Times New Roman" panose="02020603050405020304" pitchFamily="18" charset="0"/>
                <a:cs typeface="Times New Roman" panose="02020603050405020304" pitchFamily="18" charset="0"/>
              </a:rPr>
              <a:t>наскрізні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вміння</a:t>
            </a:r>
            <a:endParaRPr lang="ru-RU" sz="32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65EA4CC6-8784-451B-8D15-0616BF43B2A4}"/>
              </a:ext>
            </a:extLst>
          </p:cNvPr>
          <p:cNvPicPr>
            <a:picLocks noChangeAspect="1"/>
          </p:cNvPicPr>
          <p:nvPr/>
        </p:nvPicPr>
        <p:blipFill rotWithShape="1">
          <a:blip r:embed="rId3">
            <a:extLst>
              <a:ext uri="{28A0092B-C50C-407E-A947-70E740481C1C}">
                <a14:useLocalDpi xmlns:a14="http://schemas.microsoft.com/office/drawing/2010/main" val="0"/>
              </a:ext>
            </a:extLst>
          </a:blip>
          <a:srcRect t="1709" b="5207"/>
          <a:stretch/>
        </p:blipFill>
        <p:spPr>
          <a:xfrm>
            <a:off x="26822" y="826254"/>
            <a:ext cx="9117178" cy="5997472"/>
          </a:xfrm>
          <a:prstGeom prst="rect">
            <a:avLst/>
          </a:prstGeom>
        </p:spPr>
      </p:pic>
    </p:spTree>
    <p:extLst>
      <p:ext uri="{BB962C8B-B14F-4D97-AF65-F5344CB8AC3E}">
        <p14:creationId xmlns:p14="http://schemas.microsoft.com/office/powerpoint/2010/main" val="429405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90BEB0DC-1DBD-4880-925D-9EE90EDE0181}"/>
              </a:ext>
            </a:extLst>
          </p:cNvPr>
          <p:cNvSpPr>
            <a:spLocks noGrp="1"/>
          </p:cNvSpPr>
          <p:nvPr>
            <p:ph type="title"/>
          </p:nvPr>
        </p:nvSpPr>
        <p:spPr>
          <a:xfrm>
            <a:off x="3645" y="21098"/>
            <a:ext cx="7524328" cy="548680"/>
          </a:xfrm>
        </p:spPr>
        <p:txBody>
          <a:bodyPr>
            <a:noAutofit/>
          </a:bodyPr>
          <a:lstStyle/>
          <a:p>
            <a:r>
              <a:rPr lang="en-US" altLang="ko-KR" sz="3600" dirty="0">
                <a:latin typeface="Times New Roman" panose="02020603050405020304" pitchFamily="18" charset="0"/>
                <a:cs typeface="Times New Roman" panose="02020603050405020304" pitchFamily="18" charset="0"/>
              </a:rPr>
              <a:t> </a:t>
            </a:r>
            <a:r>
              <a:rPr lang="uk-UA" altLang="ko-KR" sz="3600" dirty="0">
                <a:latin typeface="Times New Roman" panose="02020603050405020304" pitchFamily="18" charset="0"/>
                <a:cs typeface="Times New Roman" panose="02020603050405020304" pitchFamily="18" charset="0"/>
              </a:rPr>
              <a:t>Базовий навчальний план</a:t>
            </a:r>
            <a:endParaRPr lang="ko-KR" altLang="en-US" sz="3600" dirty="0">
              <a:latin typeface="Times New Roman" panose="02020603050405020304" pitchFamily="18" charset="0"/>
              <a:cs typeface="Times New Roman" panose="02020603050405020304" pitchFamily="18" charset="0"/>
            </a:endParaRPr>
          </a:p>
        </p:txBody>
      </p:sp>
      <p:graphicFrame>
        <p:nvGraphicFramePr>
          <p:cNvPr id="7" name="Google Shape;483;p19">
            <a:extLst>
              <a:ext uri="{FF2B5EF4-FFF2-40B4-BE49-F238E27FC236}">
                <a16:creationId xmlns:a16="http://schemas.microsoft.com/office/drawing/2014/main" id="{E64E4AE7-D242-4430-A257-34A451B5B1E9}"/>
              </a:ext>
            </a:extLst>
          </p:cNvPr>
          <p:cNvGraphicFramePr/>
          <p:nvPr>
            <p:extLst>
              <p:ext uri="{D42A27DB-BD31-4B8C-83A1-F6EECF244321}">
                <p14:modId xmlns:p14="http://schemas.microsoft.com/office/powerpoint/2010/main" val="372228717"/>
              </p:ext>
            </p:extLst>
          </p:nvPr>
        </p:nvGraphicFramePr>
        <p:xfrm>
          <a:off x="197071" y="692696"/>
          <a:ext cx="8928994" cy="6011989"/>
        </p:xfrm>
        <a:graphic>
          <a:graphicData uri="http://schemas.openxmlformats.org/drawingml/2006/table">
            <a:tbl>
              <a:tblPr firstRow="1" firstCol="1" bandRow="1">
                <a:tableStyleId>{68D230F3-CF80-4859-8CE7-A43EE81993B5}</a:tableStyleId>
              </a:tblPr>
              <a:tblGrid>
                <a:gridCol w="1800822">
                  <a:extLst>
                    <a:ext uri="{9D8B030D-6E8A-4147-A177-3AD203B41FA5}">
                      <a16:colId xmlns:a16="http://schemas.microsoft.com/office/drawing/2014/main" val="20000"/>
                    </a:ext>
                  </a:extLst>
                </a:gridCol>
                <a:gridCol w="1553705">
                  <a:extLst>
                    <a:ext uri="{9D8B030D-6E8A-4147-A177-3AD203B41FA5}">
                      <a16:colId xmlns:a16="http://schemas.microsoft.com/office/drawing/2014/main" val="20001"/>
                    </a:ext>
                  </a:extLst>
                </a:gridCol>
                <a:gridCol w="1961964">
                  <a:extLst>
                    <a:ext uri="{9D8B030D-6E8A-4147-A177-3AD203B41FA5}">
                      <a16:colId xmlns:a16="http://schemas.microsoft.com/office/drawing/2014/main" val="20002"/>
                    </a:ext>
                  </a:extLst>
                </a:gridCol>
                <a:gridCol w="1933612">
                  <a:extLst>
                    <a:ext uri="{9D8B030D-6E8A-4147-A177-3AD203B41FA5}">
                      <a16:colId xmlns:a16="http://schemas.microsoft.com/office/drawing/2014/main" val="20003"/>
                    </a:ext>
                  </a:extLst>
                </a:gridCol>
                <a:gridCol w="1678891">
                  <a:extLst>
                    <a:ext uri="{9D8B030D-6E8A-4147-A177-3AD203B41FA5}">
                      <a16:colId xmlns:a16="http://schemas.microsoft.com/office/drawing/2014/main" val="20004"/>
                    </a:ext>
                  </a:extLst>
                </a:gridCol>
              </a:tblGrid>
              <a:tr h="304800">
                <a:tc rowSpan="3" gridSpan="2">
                  <a:txBody>
                    <a:bodyPr/>
                    <a:lstStyle>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marL="0" marR="0" lvl="0" indent="0" algn="ctr" rtl="0">
                        <a:spcBef>
                          <a:spcPts val="0"/>
                        </a:spcBef>
                        <a:spcAft>
                          <a:spcPts val="0"/>
                        </a:spcAft>
                        <a:buNone/>
                      </a:pPr>
                      <a:r>
                        <a:rPr lang="ru-RU" sz="2000" b="0" u="none" strike="noStrike" cap="none" dirty="0" err="1">
                          <a:latin typeface="Times New Roman" pitchFamily="18" charset="0"/>
                          <a:cs typeface="Times New Roman" pitchFamily="18" charset="0"/>
                        </a:rPr>
                        <a:t>Назва</a:t>
                      </a:r>
                      <a:r>
                        <a:rPr lang="ru-RU" sz="2000" b="0" u="none" strike="noStrike" cap="none" dirty="0">
                          <a:latin typeface="Times New Roman" pitchFamily="18" charset="0"/>
                          <a:cs typeface="Times New Roman" pitchFamily="18" charset="0"/>
                        </a:rPr>
                        <a:t> </a:t>
                      </a:r>
                      <a:r>
                        <a:rPr lang="ru-RU" sz="2000" b="0" u="none" strike="noStrike" cap="none" dirty="0" err="1">
                          <a:latin typeface="Times New Roman" pitchFamily="18" charset="0"/>
                          <a:cs typeface="Times New Roman" pitchFamily="18" charset="0"/>
                        </a:rPr>
                        <a:t>освітньої</a:t>
                      </a:r>
                      <a:r>
                        <a:rPr lang="ru-RU" sz="2000" b="0" u="none" strike="noStrike" cap="none" dirty="0">
                          <a:latin typeface="Times New Roman" pitchFamily="18" charset="0"/>
                          <a:cs typeface="Times New Roman" pitchFamily="18" charset="0"/>
                        </a:rPr>
                        <a:t> </a:t>
                      </a:r>
                      <a:r>
                        <a:rPr lang="ru-RU" sz="2000" b="0" u="none" strike="noStrike" cap="none" dirty="0" err="1">
                          <a:latin typeface="Times New Roman" pitchFamily="18" charset="0"/>
                          <a:cs typeface="Times New Roman" pitchFamily="18" charset="0"/>
                        </a:rPr>
                        <a:t>галузі</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rowSpan="3" hMerge="1">
                  <a:txBody>
                    <a:bodyPr/>
                    <a:lstStyle/>
                    <a:p>
                      <a:endParaRPr lang="ru-RU"/>
                    </a:p>
                  </a:txBody>
                  <a:tcPr/>
                </a:tc>
                <a:tc gridSpan="3">
                  <a:txBody>
                    <a:bodyPr/>
                    <a:lstStyle>
                      <a:lvl1pPr marL="0" algn="l" defTabSz="914400" rtl="0" eaLnBrk="1" latinLnBrk="1" hangingPunct="1">
                        <a:defRPr sz="1800" b="1" kern="1200">
                          <a:solidFill>
                            <a:schemeClr val="lt1"/>
                          </a:solidFill>
                          <a:latin typeface="Calibri"/>
                        </a:defRPr>
                      </a:lvl1pPr>
                      <a:lvl2pPr marL="457200" algn="l" defTabSz="914400" rtl="0" eaLnBrk="1" latinLnBrk="1" hangingPunct="1">
                        <a:defRPr sz="1800" b="1" kern="1200">
                          <a:solidFill>
                            <a:schemeClr val="lt1"/>
                          </a:solidFill>
                          <a:latin typeface="Calibri"/>
                        </a:defRPr>
                      </a:lvl2pPr>
                      <a:lvl3pPr marL="914400" algn="l" defTabSz="914400" rtl="0" eaLnBrk="1" latinLnBrk="1" hangingPunct="1">
                        <a:defRPr sz="1800" b="1" kern="1200">
                          <a:solidFill>
                            <a:schemeClr val="lt1"/>
                          </a:solidFill>
                          <a:latin typeface="Calibri"/>
                        </a:defRPr>
                      </a:lvl3pPr>
                      <a:lvl4pPr marL="1371600" algn="l" defTabSz="914400" rtl="0" eaLnBrk="1" latinLnBrk="1" hangingPunct="1">
                        <a:defRPr sz="1800" b="1" kern="1200">
                          <a:solidFill>
                            <a:schemeClr val="lt1"/>
                          </a:solidFill>
                          <a:latin typeface="Calibri"/>
                        </a:defRPr>
                      </a:lvl4pPr>
                      <a:lvl5pPr marL="1828800" algn="l" defTabSz="914400" rtl="0" eaLnBrk="1" latinLnBrk="1" hangingPunct="1">
                        <a:defRPr sz="1800" b="1" kern="1200">
                          <a:solidFill>
                            <a:schemeClr val="lt1"/>
                          </a:solidFill>
                          <a:latin typeface="Calibri"/>
                        </a:defRPr>
                      </a:lvl5pPr>
                      <a:lvl6pPr marL="2286000" algn="l" defTabSz="914400" rtl="0" eaLnBrk="1" latinLnBrk="1" hangingPunct="1">
                        <a:defRPr sz="1800" b="1" kern="1200">
                          <a:solidFill>
                            <a:schemeClr val="lt1"/>
                          </a:solidFill>
                          <a:latin typeface="Calibri"/>
                        </a:defRPr>
                      </a:lvl6pPr>
                      <a:lvl7pPr marL="2743200" algn="l" defTabSz="914400" rtl="0" eaLnBrk="1" latinLnBrk="1" hangingPunct="1">
                        <a:defRPr sz="1800" b="1" kern="1200">
                          <a:solidFill>
                            <a:schemeClr val="lt1"/>
                          </a:solidFill>
                          <a:latin typeface="Calibri"/>
                        </a:defRPr>
                      </a:lvl7pPr>
                      <a:lvl8pPr marL="3200400" algn="l" defTabSz="914400" rtl="0" eaLnBrk="1" latinLnBrk="1" hangingPunct="1">
                        <a:defRPr sz="1800" b="1" kern="1200">
                          <a:solidFill>
                            <a:schemeClr val="lt1"/>
                          </a:solidFill>
                          <a:latin typeface="Calibri"/>
                        </a:defRPr>
                      </a:lvl8pPr>
                      <a:lvl9pPr marL="3657600" algn="l" defTabSz="914400" rtl="0" eaLnBrk="1" latinLnBrk="1" hangingPunct="1">
                        <a:defRPr sz="1800" b="1" kern="1200">
                          <a:solidFill>
                            <a:schemeClr val="lt1"/>
                          </a:solidFill>
                          <a:latin typeface="Calibri"/>
                        </a:defRPr>
                      </a:lvl9pPr>
                    </a:lstStyle>
                    <a:p>
                      <a:pPr marL="0" marR="0" lvl="0" indent="0" algn="ctr" rtl="0">
                        <a:spcBef>
                          <a:spcPts val="0"/>
                        </a:spcBef>
                        <a:spcAft>
                          <a:spcPts val="0"/>
                        </a:spcAft>
                        <a:buNone/>
                      </a:pPr>
                      <a:r>
                        <a:rPr lang="ru-RU" sz="2000" u="none" strike="noStrike" cap="none" dirty="0" err="1">
                          <a:latin typeface="Times New Roman" pitchFamily="18" charset="0"/>
                          <a:cs typeface="Times New Roman" pitchFamily="18" charset="0"/>
                        </a:rPr>
                        <a:t>Кількість</a:t>
                      </a:r>
                      <a:r>
                        <a:rPr lang="ru-RU" sz="2000" u="none" strike="noStrike" cap="none" dirty="0">
                          <a:latin typeface="Times New Roman" pitchFamily="18" charset="0"/>
                          <a:cs typeface="Times New Roman" pitchFamily="18" charset="0"/>
                        </a:rPr>
                        <a:t> годин на </a:t>
                      </a:r>
                      <a:r>
                        <a:rPr lang="ru-RU" sz="2000" u="none" strike="noStrike" cap="none" dirty="0" err="1">
                          <a:latin typeface="Times New Roman" pitchFamily="18" charset="0"/>
                          <a:cs typeface="Times New Roman" pitchFamily="18" charset="0"/>
                        </a:rPr>
                        <a:t>рік</a:t>
                      </a:r>
                      <a:r>
                        <a:rPr lang="ru-RU" sz="2000" u="none" strike="noStrike" cap="none" dirty="0">
                          <a:latin typeface="Times New Roman" pitchFamily="18" charset="0"/>
                          <a:cs typeface="Times New Roman" pitchFamily="18" charset="0"/>
                        </a:rPr>
                        <a:t>*</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79180">
                <a:tc gridSpan="2" vMerge="1">
                  <a:txBody>
                    <a:bodyPr/>
                    <a:lstStyle/>
                    <a:p>
                      <a:endParaRPr lang="ru-RU"/>
                    </a:p>
                  </a:txBody>
                  <a:tcPr/>
                </a:tc>
                <a:tc hMerge="1" vMerge="1">
                  <a:txBody>
                    <a:bodyPr/>
                    <a:lstStyle/>
                    <a:p>
                      <a:endParaRPr lang="ru-RU"/>
                    </a:p>
                  </a:txBody>
                  <a:tcPr/>
                </a:tc>
                <a:tc gridSpan="3">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5—6 класи</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813660">
                <a:tc gridSpan="2" vMerge="1">
                  <a:txBody>
                    <a:bodyPr/>
                    <a:lstStyle/>
                    <a:p>
                      <a:endParaRPr lang="ru-RU"/>
                    </a:p>
                  </a:txBody>
                  <a:tcPr/>
                </a:tc>
                <a:tc hMerge="1" v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рекомендована</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err="1">
                          <a:latin typeface="Times New Roman" pitchFamily="18" charset="0"/>
                          <a:cs typeface="Times New Roman" pitchFamily="18" charset="0"/>
                        </a:rPr>
                        <a:t>мінімальна</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максимальна</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nchor="ctr"/>
                </a:tc>
                <a:extLst>
                  <a:ext uri="{0D108BD9-81ED-4DB2-BD59-A6C34878D82A}">
                    <a16:rowId xmlns:a16="http://schemas.microsoft.com/office/drawing/2014/main" val="10002"/>
                  </a:ext>
                </a:extLst>
              </a:tr>
              <a:tr h="542428">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Мовно-літературна</a:t>
                      </a:r>
                      <a:r>
                        <a:rPr lang="ru-RU" sz="2000" b="0" u="none" strike="noStrike" cap="none" dirty="0">
                          <a:latin typeface="Times New Roman" pitchFamily="18" charset="0"/>
                          <a:cs typeface="Times New Roman" pitchFamily="18" charset="0"/>
                        </a:rPr>
                        <a:t>**</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770</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910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03"/>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Математична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350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280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420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04"/>
                  </a:ext>
                </a:extLst>
              </a:tr>
              <a:tr h="723238">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1" u="none" strike="noStrike" cap="none" dirty="0" err="1">
                          <a:solidFill>
                            <a:srgbClr val="FF0000"/>
                          </a:solidFill>
                          <a:latin typeface="Times New Roman" pitchFamily="18" charset="0"/>
                          <a:cs typeface="Times New Roman" pitchFamily="18" charset="0"/>
                        </a:rPr>
                        <a:t>Природнича</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b="1" u="none" strike="noStrike" cap="none" dirty="0">
                          <a:solidFill>
                            <a:srgbClr val="FF0000"/>
                          </a:solidFill>
                          <a:latin typeface="Times New Roman" pitchFamily="18" charset="0"/>
                          <a:cs typeface="Times New Roman" pitchFamily="18" charset="0"/>
                        </a:rPr>
                        <a:t>210</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b="1" u="none" strike="noStrike" cap="none" dirty="0">
                          <a:solidFill>
                            <a:srgbClr val="FF0000"/>
                          </a:solidFill>
                          <a:latin typeface="Times New Roman" pitchFamily="18" charset="0"/>
                          <a:cs typeface="Times New Roman" pitchFamily="18" charset="0"/>
                        </a:rPr>
                        <a:t>122,5</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b="1" u="none" strike="noStrike" cap="none" dirty="0">
                          <a:solidFill>
                            <a:srgbClr val="FF0000"/>
                          </a:solidFill>
                          <a:latin typeface="Times New Roman" pitchFamily="18" charset="0"/>
                          <a:cs typeface="Times New Roman" pitchFamily="18" charset="0"/>
                        </a:rPr>
                        <a:t>280</a:t>
                      </a:r>
                      <a:endParaRPr sz="2000" b="1" u="none" strike="noStrike" cap="none" dirty="0">
                        <a:solidFill>
                          <a:srgbClr val="FF0000"/>
                        </a:solidFill>
                        <a:latin typeface="Times New Roman" panose="02020603050405020304" pitchFamily="18" charset="0"/>
                        <a:ea typeface="Arial"/>
                        <a:cs typeface="Times New Roman" panose="02020603050405020304" pitchFamily="18" charset="0"/>
                        <a:sym typeface="Arial"/>
                      </a:endParaRPr>
                    </a:p>
                  </a:txBody>
                  <a:tcPr marL="48881" marR="48881" marT="0" marB="0" anchor="ctr"/>
                </a:tc>
                <a:extLst>
                  <a:ext uri="{0D108BD9-81ED-4DB2-BD59-A6C34878D82A}">
                    <a16:rowId xmlns:a16="http://schemas.microsoft.com/office/drawing/2014/main" val="10005"/>
                  </a:ext>
                </a:extLst>
              </a:tr>
              <a:tr h="813643">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Соціальна</a:t>
                      </a:r>
                      <a:r>
                        <a:rPr lang="ru-RU" sz="2000" b="0" u="none" strike="noStrike" cap="none" dirty="0">
                          <a:latin typeface="Times New Roman" pitchFamily="18" charset="0"/>
                          <a:cs typeface="Times New Roman" pitchFamily="18" charset="0"/>
                        </a:rPr>
                        <a:t> і </a:t>
                      </a:r>
                      <a:r>
                        <a:rPr lang="ru-RU" sz="2000" b="0" u="none" strike="noStrike" cap="none" dirty="0" err="1">
                          <a:latin typeface="Times New Roman" pitchFamily="18" charset="0"/>
                          <a:cs typeface="Times New Roman" pitchFamily="18" charset="0"/>
                        </a:rPr>
                        <a:t>здоров’язбережувальна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105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06"/>
                  </a:ext>
                </a:extLst>
              </a:tr>
              <a:tr h="542428">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Громадянська</a:t>
                      </a:r>
                      <a:r>
                        <a:rPr lang="ru-RU" sz="2000" b="0" u="none" strike="noStrike" cap="none" dirty="0">
                          <a:latin typeface="Times New Roman" pitchFamily="18" charset="0"/>
                          <a:cs typeface="Times New Roman" pitchFamily="18" charset="0"/>
                        </a:rPr>
                        <a:t> та </a:t>
                      </a:r>
                      <a:r>
                        <a:rPr lang="ru-RU" sz="2000" b="0" u="none" strike="noStrike" cap="none" dirty="0" err="1">
                          <a:latin typeface="Times New Roman" pitchFamily="18" charset="0"/>
                          <a:cs typeface="Times New Roman" pitchFamily="18" charset="0"/>
                        </a:rPr>
                        <a:t>історична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122,5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87,5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175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07"/>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Технологічна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140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08"/>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Інформатична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105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140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09"/>
                  </a:ext>
                </a:extLst>
              </a:tr>
              <a:tr h="279180">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Мистецька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140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70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10"/>
                  </a:ext>
                </a:extLst>
              </a:tr>
              <a:tr h="442992">
                <a:tc gridSpan="2">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Фізична</a:t>
                      </a:r>
                      <a:r>
                        <a:rPr lang="ru-RU" sz="2000" b="0" u="none" strike="noStrike" cap="none" dirty="0">
                          <a:latin typeface="Times New Roman" pitchFamily="18" charset="0"/>
                          <a:cs typeface="Times New Roman" pitchFamily="18" charset="0"/>
                        </a:rPr>
                        <a:t> культура***</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hMerge="1">
                  <a:txBody>
                    <a:bodyPr/>
                    <a:lstStyle/>
                    <a:p>
                      <a:endParaRPr lang="ru-RU"/>
                    </a:p>
                  </a:txBody>
                  <a:tcPr/>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210</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 </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 </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11"/>
                  </a:ext>
                </a:extLst>
              </a:tr>
              <a:tr h="279180">
                <a:tc>
                  <a:txBody>
                    <a:bodyPr/>
                    <a:lstStyle>
                      <a:lvl1pPr marL="0" algn="l" defTabSz="914400" rtl="0" eaLnBrk="1" latinLnBrk="1" hangingPunct="1">
                        <a:defRPr sz="1800" b="1" kern="1200">
                          <a:solidFill>
                            <a:schemeClr val="dk1"/>
                          </a:solidFill>
                          <a:latin typeface="Calibri"/>
                        </a:defRPr>
                      </a:lvl1pPr>
                      <a:lvl2pPr marL="457200" algn="l" defTabSz="914400" rtl="0" eaLnBrk="1" latinLnBrk="1" hangingPunct="1">
                        <a:defRPr sz="1800" b="1" kern="1200">
                          <a:solidFill>
                            <a:schemeClr val="dk1"/>
                          </a:solidFill>
                          <a:latin typeface="Calibri"/>
                        </a:defRPr>
                      </a:lvl2pPr>
                      <a:lvl3pPr marL="914400" algn="l" defTabSz="914400" rtl="0" eaLnBrk="1" latinLnBrk="1" hangingPunct="1">
                        <a:defRPr sz="1800" b="1" kern="1200">
                          <a:solidFill>
                            <a:schemeClr val="dk1"/>
                          </a:solidFill>
                          <a:latin typeface="Calibri"/>
                        </a:defRPr>
                      </a:lvl3pPr>
                      <a:lvl4pPr marL="1371600" algn="l" defTabSz="914400" rtl="0" eaLnBrk="1" latinLnBrk="1" hangingPunct="1">
                        <a:defRPr sz="1800" b="1" kern="1200">
                          <a:solidFill>
                            <a:schemeClr val="dk1"/>
                          </a:solidFill>
                          <a:latin typeface="Calibri"/>
                        </a:defRPr>
                      </a:lvl4pPr>
                      <a:lvl5pPr marL="1828800" algn="l" defTabSz="914400" rtl="0" eaLnBrk="1" latinLnBrk="1" hangingPunct="1">
                        <a:defRPr sz="1800" b="1" kern="1200">
                          <a:solidFill>
                            <a:schemeClr val="dk1"/>
                          </a:solidFill>
                          <a:latin typeface="Calibri"/>
                        </a:defRPr>
                      </a:lvl5pPr>
                      <a:lvl6pPr marL="2286000" algn="l" defTabSz="914400" rtl="0" eaLnBrk="1" latinLnBrk="1" hangingPunct="1">
                        <a:defRPr sz="1800" b="1" kern="1200">
                          <a:solidFill>
                            <a:schemeClr val="dk1"/>
                          </a:solidFill>
                          <a:latin typeface="Calibri"/>
                        </a:defRPr>
                      </a:lvl6pPr>
                      <a:lvl7pPr marL="2743200" algn="l" defTabSz="914400" rtl="0" eaLnBrk="1" latinLnBrk="1" hangingPunct="1">
                        <a:defRPr sz="1800" b="1" kern="1200">
                          <a:solidFill>
                            <a:schemeClr val="dk1"/>
                          </a:solidFill>
                          <a:latin typeface="Calibri"/>
                        </a:defRPr>
                      </a:lvl7pPr>
                      <a:lvl8pPr marL="3200400" algn="l" defTabSz="914400" rtl="0" eaLnBrk="1" latinLnBrk="1" hangingPunct="1">
                        <a:defRPr sz="1800" b="1" kern="1200">
                          <a:solidFill>
                            <a:schemeClr val="dk1"/>
                          </a:solidFill>
                          <a:latin typeface="Calibri"/>
                        </a:defRPr>
                      </a:lvl8pPr>
                      <a:lvl9pPr marL="3657600" algn="l" defTabSz="914400" rtl="0" eaLnBrk="1" latinLnBrk="1" hangingPunct="1">
                        <a:defRPr sz="1800" b="1" kern="1200">
                          <a:solidFill>
                            <a:schemeClr val="dk1"/>
                          </a:solidFill>
                          <a:latin typeface="Calibri"/>
                        </a:defRPr>
                      </a:lvl9pPr>
                    </a:lstStyle>
                    <a:p>
                      <a:pPr marL="0" marR="0" lvl="0" indent="0" algn="l" rtl="0">
                        <a:spcBef>
                          <a:spcPts val="0"/>
                        </a:spcBef>
                        <a:spcAft>
                          <a:spcPts val="0"/>
                        </a:spcAft>
                        <a:buNone/>
                      </a:pPr>
                      <a:r>
                        <a:rPr lang="ru-RU" sz="2000" b="0" u="none" strike="noStrike" cap="none" dirty="0" err="1">
                          <a:latin typeface="Times New Roman" pitchFamily="18" charset="0"/>
                          <a:cs typeface="Times New Roman" pitchFamily="18" charset="0"/>
                        </a:rPr>
                        <a:t>Усього</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l" rtl="0">
                        <a:spcBef>
                          <a:spcPts val="0"/>
                        </a:spcBef>
                        <a:spcAft>
                          <a:spcPts val="0"/>
                        </a:spcAft>
                        <a:buNone/>
                      </a:pPr>
                      <a:r>
                        <a:rPr lang="ru-RU" sz="2000" b="0" u="none" strike="noStrike" cap="none" dirty="0">
                          <a:latin typeface="Times New Roman" pitchFamily="18" charset="0"/>
                          <a:cs typeface="Times New Roman" pitchFamily="18" charset="0"/>
                        </a:rPr>
                        <a:t> </a:t>
                      </a:r>
                      <a:endParaRPr sz="2000" b="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2152,5</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a:latin typeface="Times New Roman" pitchFamily="18" charset="0"/>
                          <a:cs typeface="Times New Roman" pitchFamily="18" charset="0"/>
                        </a:rPr>
                        <a:t> </a:t>
                      </a:r>
                      <a:endParaRPr sz="2000" u="none" strike="noStrike" cap="none">
                        <a:latin typeface="Times New Roman" panose="02020603050405020304" pitchFamily="18" charset="0"/>
                        <a:ea typeface="Arial"/>
                        <a:cs typeface="Times New Roman" panose="02020603050405020304" pitchFamily="18" charset="0"/>
                        <a:sym typeface="Arial"/>
                      </a:endParaRPr>
                    </a:p>
                  </a:txBody>
                  <a:tcPr marL="48881" marR="48881" marT="0" marB="0"/>
                </a:tc>
                <a:tc>
                  <a:txBody>
                    <a:bodyPr/>
                    <a:lstStyle>
                      <a:lvl1pPr marL="0" algn="l" defTabSz="914400" rtl="0" eaLnBrk="1" latinLnBrk="1" hangingPunct="1">
                        <a:defRPr sz="1800" kern="1200">
                          <a:solidFill>
                            <a:schemeClr val="dk1"/>
                          </a:solidFill>
                          <a:latin typeface="Calibri"/>
                        </a:defRPr>
                      </a:lvl1pPr>
                      <a:lvl2pPr marL="457200" algn="l" defTabSz="914400" rtl="0" eaLnBrk="1" latinLnBrk="1" hangingPunct="1">
                        <a:defRPr sz="1800" kern="1200">
                          <a:solidFill>
                            <a:schemeClr val="dk1"/>
                          </a:solidFill>
                          <a:latin typeface="Calibri"/>
                        </a:defRPr>
                      </a:lvl2pPr>
                      <a:lvl3pPr marL="914400" algn="l" defTabSz="914400" rtl="0" eaLnBrk="1" latinLnBrk="1" hangingPunct="1">
                        <a:defRPr sz="1800" kern="1200">
                          <a:solidFill>
                            <a:schemeClr val="dk1"/>
                          </a:solidFill>
                          <a:latin typeface="Calibri"/>
                        </a:defRPr>
                      </a:lvl3pPr>
                      <a:lvl4pPr marL="1371600" algn="l" defTabSz="914400" rtl="0" eaLnBrk="1" latinLnBrk="1" hangingPunct="1">
                        <a:defRPr sz="1800" kern="1200">
                          <a:solidFill>
                            <a:schemeClr val="dk1"/>
                          </a:solidFill>
                          <a:latin typeface="Calibri"/>
                        </a:defRPr>
                      </a:lvl4pPr>
                      <a:lvl5pPr marL="1828800" algn="l" defTabSz="914400" rtl="0" eaLnBrk="1" latinLnBrk="1" hangingPunct="1">
                        <a:defRPr sz="1800" kern="1200">
                          <a:solidFill>
                            <a:schemeClr val="dk1"/>
                          </a:solidFill>
                          <a:latin typeface="Calibri"/>
                        </a:defRPr>
                      </a:lvl5pPr>
                      <a:lvl6pPr marL="2286000" algn="l" defTabSz="914400" rtl="0" eaLnBrk="1" latinLnBrk="1" hangingPunct="1">
                        <a:defRPr sz="1800" kern="1200">
                          <a:solidFill>
                            <a:schemeClr val="dk1"/>
                          </a:solidFill>
                          <a:latin typeface="Calibri"/>
                        </a:defRPr>
                      </a:lvl6pPr>
                      <a:lvl7pPr marL="2743200" algn="l" defTabSz="914400" rtl="0" eaLnBrk="1" latinLnBrk="1" hangingPunct="1">
                        <a:defRPr sz="1800" kern="1200">
                          <a:solidFill>
                            <a:schemeClr val="dk1"/>
                          </a:solidFill>
                          <a:latin typeface="Calibri"/>
                        </a:defRPr>
                      </a:lvl7pPr>
                      <a:lvl8pPr marL="3200400" algn="l" defTabSz="914400" rtl="0" eaLnBrk="1" latinLnBrk="1" hangingPunct="1">
                        <a:defRPr sz="1800" kern="1200">
                          <a:solidFill>
                            <a:schemeClr val="dk1"/>
                          </a:solidFill>
                          <a:latin typeface="Calibri"/>
                        </a:defRPr>
                      </a:lvl8pPr>
                      <a:lvl9pPr marL="3657600" algn="l" defTabSz="914400" rtl="0" eaLnBrk="1" latinLnBrk="1" hangingPunct="1">
                        <a:defRPr sz="1800" kern="1200">
                          <a:solidFill>
                            <a:schemeClr val="dk1"/>
                          </a:solidFill>
                          <a:latin typeface="Calibri"/>
                        </a:defRPr>
                      </a:lvl9pPr>
                    </a:lstStyle>
                    <a:p>
                      <a:pPr marL="0" marR="0" lvl="0" indent="0" algn="ctr" rtl="0">
                        <a:spcBef>
                          <a:spcPts val="0"/>
                        </a:spcBef>
                        <a:spcAft>
                          <a:spcPts val="0"/>
                        </a:spcAft>
                        <a:buNone/>
                      </a:pPr>
                      <a:r>
                        <a:rPr lang="ru-RU" sz="2000" u="none" strike="noStrike" cap="none" dirty="0">
                          <a:latin typeface="Times New Roman" pitchFamily="18" charset="0"/>
                          <a:cs typeface="Times New Roman" pitchFamily="18" charset="0"/>
                        </a:rPr>
                        <a:t> </a:t>
                      </a:r>
                      <a:endParaRPr sz="2000" u="none" strike="noStrike" cap="none" dirty="0">
                        <a:latin typeface="Times New Roman" panose="02020603050405020304" pitchFamily="18" charset="0"/>
                        <a:ea typeface="Arial"/>
                        <a:cs typeface="Times New Roman" panose="02020603050405020304" pitchFamily="18" charset="0"/>
                        <a:sym typeface="Arial"/>
                      </a:endParaRPr>
                    </a:p>
                  </a:txBody>
                  <a:tcPr marL="48881" marR="48881"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8957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B141D9-76F6-43E0-8206-887E015E6D85}"/>
              </a:ext>
            </a:extLst>
          </p:cNvPr>
          <p:cNvSpPr/>
          <p:nvPr/>
        </p:nvSpPr>
        <p:spPr>
          <a:xfrm>
            <a:off x="1542846" y="282671"/>
            <a:ext cx="4837858" cy="584775"/>
          </a:xfrm>
          <a:prstGeom prst="rect">
            <a:avLst/>
          </a:prstGeom>
        </p:spPr>
        <p:txBody>
          <a:bodyPr wrap="square">
            <a:spAutoFit/>
          </a:bodyPr>
          <a:lstStyle/>
          <a:p>
            <a:pPr algn="ctr"/>
            <a:r>
              <a:rPr lang="ru-RU" sz="3200" b="1" dirty="0" err="1">
                <a:solidFill>
                  <a:srgbClr val="0070C0"/>
                </a:solidFill>
                <a:latin typeface="Times New Roman" panose="02020603050405020304" pitchFamily="18" charset="0"/>
                <a:cs typeface="Times New Roman" panose="02020603050405020304" pitchFamily="18" charset="0"/>
              </a:rPr>
              <a:t>Освітні</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галузі</a:t>
            </a:r>
            <a:endParaRPr lang="ru-RU" sz="3200" b="1" dirty="0">
              <a:solidFill>
                <a:srgbClr val="0070C0"/>
              </a:solidFill>
              <a:latin typeface="Times New Roman" panose="02020603050405020304" pitchFamily="18" charset="0"/>
              <a:cs typeface="Times New Roman" panose="02020603050405020304" pitchFamily="18" charset="0"/>
            </a:endParaRPr>
          </a:p>
        </p:txBody>
      </p:sp>
      <p:grpSp>
        <p:nvGrpSpPr>
          <p:cNvPr id="3" name="Group 3">
            <a:extLst>
              <a:ext uri="{FF2B5EF4-FFF2-40B4-BE49-F238E27FC236}">
                <a16:creationId xmlns:a16="http://schemas.microsoft.com/office/drawing/2014/main" id="{444433CD-CFEB-42CD-B08F-24FE523DF597}"/>
              </a:ext>
            </a:extLst>
          </p:cNvPr>
          <p:cNvGrpSpPr/>
          <p:nvPr/>
        </p:nvGrpSpPr>
        <p:grpSpPr>
          <a:xfrm>
            <a:off x="2453489" y="1674789"/>
            <a:ext cx="3125239" cy="3125239"/>
            <a:chOff x="3727704" y="1566271"/>
            <a:chExt cx="4736592" cy="4736592"/>
          </a:xfrm>
        </p:grpSpPr>
        <p:sp>
          <p:nvSpPr>
            <p:cNvPr id="4" name="Figure">
              <a:extLst>
                <a:ext uri="{FF2B5EF4-FFF2-40B4-BE49-F238E27FC236}">
                  <a16:creationId xmlns:a16="http://schemas.microsoft.com/office/drawing/2014/main" id="{BD46B974-0EC3-46A9-A6AC-BD6A5C8AA757}"/>
                </a:ext>
              </a:extLst>
            </p:cNvPr>
            <p:cNvSpPr/>
            <p:nvPr/>
          </p:nvSpPr>
          <p:spPr>
            <a:xfrm>
              <a:off x="6147148" y="1743543"/>
              <a:ext cx="1378804"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5" name="Figure">
              <a:extLst>
                <a:ext uri="{FF2B5EF4-FFF2-40B4-BE49-F238E27FC236}">
                  <a16:creationId xmlns:a16="http://schemas.microsoft.com/office/drawing/2014/main" id="{CC411687-4E40-433F-94E2-01BD5608B431}"/>
                </a:ext>
              </a:extLst>
            </p:cNvPr>
            <p:cNvSpPr/>
            <p:nvPr/>
          </p:nvSpPr>
          <p:spPr>
            <a:xfrm>
              <a:off x="4689876" y="1743543"/>
              <a:ext cx="1381606"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6" name="Figure">
              <a:extLst>
                <a:ext uri="{FF2B5EF4-FFF2-40B4-BE49-F238E27FC236}">
                  <a16:creationId xmlns:a16="http://schemas.microsoft.com/office/drawing/2014/main" id="{3EBE64E4-E34C-4270-8130-9F273FFE0986}"/>
                </a:ext>
              </a:extLst>
            </p:cNvPr>
            <p:cNvSpPr/>
            <p:nvPr/>
          </p:nvSpPr>
          <p:spPr>
            <a:xfrm>
              <a:off x="3895850" y="2294019"/>
              <a:ext cx="2112110" cy="16402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7" name="Figure">
              <a:extLst>
                <a:ext uri="{FF2B5EF4-FFF2-40B4-BE49-F238E27FC236}">
                  <a16:creationId xmlns:a16="http://schemas.microsoft.com/office/drawing/2014/main" id="{0984AEE7-084C-4664-8D94-52783EF1F809}"/>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8" name="Figure">
              <a:extLst>
                <a:ext uri="{FF2B5EF4-FFF2-40B4-BE49-F238E27FC236}">
                  <a16:creationId xmlns:a16="http://schemas.microsoft.com/office/drawing/2014/main" id="{CF40B1CE-9E47-4007-BD6C-EE17D0FA8BB2}"/>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9" name="Figure">
              <a:extLst>
                <a:ext uri="{FF2B5EF4-FFF2-40B4-BE49-F238E27FC236}">
                  <a16:creationId xmlns:a16="http://schemas.microsoft.com/office/drawing/2014/main" id="{122D989A-B804-4F08-A07B-5D307262BCFB}"/>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0" name="Figure">
              <a:extLst>
                <a:ext uri="{FF2B5EF4-FFF2-40B4-BE49-F238E27FC236}">
                  <a16:creationId xmlns:a16="http://schemas.microsoft.com/office/drawing/2014/main" id="{A4C3B4CE-0C85-4E25-A51D-21E24A50648C}"/>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1" name="Figure">
              <a:extLst>
                <a:ext uri="{FF2B5EF4-FFF2-40B4-BE49-F238E27FC236}">
                  <a16:creationId xmlns:a16="http://schemas.microsoft.com/office/drawing/2014/main" id="{FAE08DC6-B285-48D6-B411-25E734F8B9CD}"/>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2" name="Figure">
              <a:extLst>
                <a:ext uri="{FF2B5EF4-FFF2-40B4-BE49-F238E27FC236}">
                  <a16:creationId xmlns:a16="http://schemas.microsoft.com/office/drawing/2014/main" id="{F9636E1B-CCAD-4758-8EEE-593239522308}"/>
                </a:ext>
              </a:extLst>
            </p:cNvPr>
            <p:cNvSpPr/>
            <p:nvPr/>
          </p:nvSpPr>
          <p:spPr>
            <a:xfrm>
              <a:off x="6203197" y="2294018"/>
              <a:ext cx="2110242" cy="1641165"/>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3" name="Figure">
              <a:extLst>
                <a:ext uri="{FF2B5EF4-FFF2-40B4-BE49-F238E27FC236}">
                  <a16:creationId xmlns:a16="http://schemas.microsoft.com/office/drawing/2014/main" id="{7A6B0A42-1770-4849-9BCE-8A662C530807}"/>
                </a:ext>
              </a:extLst>
            </p:cNvPr>
            <p:cNvSpPr/>
            <p:nvPr/>
          </p:nvSpPr>
          <p:spPr>
            <a:xfrm>
              <a:off x="6249904" y="1678232"/>
              <a:ext cx="1333031" cy="526218"/>
            </a:xfrm>
            <a:custGeom>
              <a:avLst/>
              <a:gdLst/>
              <a:ahLst/>
              <a:cxnLst>
                <a:cxn ang="0">
                  <a:pos x="wd2" y="hd2"/>
                </a:cxn>
                <a:cxn ang="5400000">
                  <a:pos x="wd2" y="hd2"/>
                </a:cxn>
                <a:cxn ang="10800000">
                  <a:pos x="wd2" y="hd2"/>
                </a:cxn>
                <a:cxn ang="16200000">
                  <a:pos x="wd2" y="hd2"/>
                </a:cxn>
              </a:cxnLst>
              <a:rect l="0" t="0" r="r" b="b"/>
              <a:pathLst>
                <a:path w="21600" h="21600" extrusionOk="0">
                  <a:moveTo>
                    <a:pt x="21600" y="15319"/>
                  </a:moveTo>
                  <a:lnTo>
                    <a:pt x="18391" y="14170"/>
                  </a:lnTo>
                  <a:lnTo>
                    <a:pt x="18951" y="17617"/>
                  </a:lnTo>
                  <a:cubicBezTo>
                    <a:pt x="17286" y="19264"/>
                    <a:pt x="15470" y="20183"/>
                    <a:pt x="13578" y="20183"/>
                  </a:cubicBezTo>
                  <a:cubicBezTo>
                    <a:pt x="7886" y="20183"/>
                    <a:pt x="2952" y="11987"/>
                    <a:pt x="500" y="0"/>
                  </a:cubicBezTo>
                  <a:lnTo>
                    <a:pt x="0" y="651"/>
                  </a:lnTo>
                  <a:cubicBezTo>
                    <a:pt x="2543" y="13060"/>
                    <a:pt x="7674" y="21600"/>
                    <a:pt x="13578" y="21600"/>
                  </a:cubicBezTo>
                  <a:cubicBezTo>
                    <a:pt x="15545" y="21600"/>
                    <a:pt x="17422" y="20643"/>
                    <a:pt x="19163" y="18919"/>
                  </a:cubicBezTo>
                  <a:lnTo>
                    <a:pt x="19602" y="21600"/>
                  </a:lnTo>
                  <a:lnTo>
                    <a:pt x="21600" y="15319"/>
                  </a:lnTo>
                  <a:close/>
                </a:path>
              </a:pathLst>
            </a:custGeom>
            <a:solidFill>
              <a:schemeClr val="tx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4" name="Figure">
              <a:extLst>
                <a:ext uri="{FF2B5EF4-FFF2-40B4-BE49-F238E27FC236}">
                  <a16:creationId xmlns:a16="http://schemas.microsoft.com/office/drawing/2014/main" id="{27678C28-FA5B-4BF7-A573-D7F02CEC42DB}"/>
                </a:ext>
              </a:extLst>
            </p:cNvPr>
            <p:cNvSpPr/>
            <p:nvPr/>
          </p:nvSpPr>
          <p:spPr>
            <a:xfrm>
              <a:off x="4736583" y="1566271"/>
              <a:ext cx="1253628" cy="654731"/>
            </a:xfrm>
            <a:custGeom>
              <a:avLst/>
              <a:gdLst/>
              <a:ahLst/>
              <a:cxnLst>
                <a:cxn ang="0">
                  <a:pos x="wd2" y="hd2"/>
                </a:cxn>
                <a:cxn ang="5400000">
                  <a:pos x="wd2" y="hd2"/>
                </a:cxn>
                <a:cxn ang="10800000">
                  <a:pos x="wd2" y="hd2"/>
                </a:cxn>
                <a:cxn ang="16200000">
                  <a:pos x="wd2" y="hd2"/>
                </a:cxn>
              </a:cxnLst>
              <a:rect l="0" t="0" r="r" b="b"/>
              <a:pathLst>
                <a:path w="21600" h="19840" extrusionOk="0">
                  <a:moveTo>
                    <a:pt x="21552" y="0"/>
                  </a:moveTo>
                  <a:lnTo>
                    <a:pt x="18622" y="3195"/>
                  </a:lnTo>
                  <a:lnTo>
                    <a:pt x="20007" y="4467"/>
                  </a:lnTo>
                  <a:cubicBezTo>
                    <a:pt x="19105" y="7407"/>
                    <a:pt x="17866" y="10093"/>
                    <a:pt x="16337" y="12383"/>
                  </a:cubicBezTo>
                  <a:cubicBezTo>
                    <a:pt x="11701" y="19197"/>
                    <a:pt x="5456" y="20497"/>
                    <a:pt x="225" y="16681"/>
                  </a:cubicBezTo>
                  <a:lnTo>
                    <a:pt x="0" y="17642"/>
                  </a:lnTo>
                  <a:cubicBezTo>
                    <a:pt x="5424" y="21600"/>
                    <a:pt x="11911" y="20271"/>
                    <a:pt x="16707" y="13175"/>
                  </a:cubicBezTo>
                  <a:cubicBezTo>
                    <a:pt x="18317" y="10800"/>
                    <a:pt x="19588" y="8001"/>
                    <a:pt x="20522" y="4948"/>
                  </a:cubicBezTo>
                  <a:lnTo>
                    <a:pt x="21600" y="5937"/>
                  </a:lnTo>
                  <a:lnTo>
                    <a:pt x="21552" y="0"/>
                  </a:lnTo>
                  <a:close/>
                </a:path>
              </a:pathLst>
            </a:custGeom>
            <a:solidFill>
              <a:schemeClr val="accent1">
                <a:lumMod val="75000"/>
              </a:schemeClr>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5" name="Figure">
              <a:extLst>
                <a:ext uri="{FF2B5EF4-FFF2-40B4-BE49-F238E27FC236}">
                  <a16:creationId xmlns:a16="http://schemas.microsoft.com/office/drawing/2014/main" id="{7291C691-DB59-4B00-9FD7-0ECAC168CE0F}"/>
                </a:ext>
              </a:extLst>
            </p:cNvPr>
            <p:cNvSpPr/>
            <p:nvPr/>
          </p:nvSpPr>
          <p:spPr>
            <a:xfrm>
              <a:off x="8015444" y="3702863"/>
              <a:ext cx="392493" cy="1372458"/>
            </a:xfrm>
            <a:custGeom>
              <a:avLst/>
              <a:gdLst/>
              <a:ahLst/>
              <a:cxnLst>
                <a:cxn ang="0">
                  <a:pos x="wd2" y="hd2"/>
                </a:cxn>
                <a:cxn ang="5400000">
                  <a:pos x="wd2" y="hd2"/>
                </a:cxn>
                <a:cxn ang="10800000">
                  <a:pos x="wd2" y="hd2"/>
                </a:cxn>
                <a:cxn ang="16200000">
                  <a:pos x="wd2" y="hd2"/>
                </a:cxn>
              </a:cxnLst>
              <a:rect l="0" t="0" r="r" b="b"/>
              <a:pathLst>
                <a:path w="19228" h="21600" extrusionOk="0">
                  <a:moveTo>
                    <a:pt x="12272" y="21600"/>
                  </a:moveTo>
                  <a:lnTo>
                    <a:pt x="11952" y="18458"/>
                  </a:lnTo>
                  <a:lnTo>
                    <a:pt x="8199" y="19221"/>
                  </a:lnTo>
                  <a:cubicBezTo>
                    <a:pt x="5362" y="17738"/>
                    <a:pt x="3348" y="16079"/>
                    <a:pt x="2342" y="14258"/>
                  </a:cubicBezTo>
                  <a:cubicBezTo>
                    <a:pt x="-633" y="8825"/>
                    <a:pt x="6414" y="3554"/>
                    <a:pt x="19228" y="426"/>
                  </a:cubicBezTo>
                  <a:lnTo>
                    <a:pt x="18221" y="0"/>
                  </a:lnTo>
                  <a:cubicBezTo>
                    <a:pt x="4950" y="3260"/>
                    <a:pt x="-2372" y="8722"/>
                    <a:pt x="694" y="14361"/>
                  </a:cubicBezTo>
                  <a:cubicBezTo>
                    <a:pt x="1747" y="16240"/>
                    <a:pt x="3852" y="17973"/>
                    <a:pt x="6781" y="19515"/>
                  </a:cubicBezTo>
                  <a:lnTo>
                    <a:pt x="3852" y="20117"/>
                  </a:lnTo>
                  <a:lnTo>
                    <a:pt x="12272" y="21600"/>
                  </a:lnTo>
                  <a:close/>
                </a:path>
              </a:pathLst>
            </a:custGeom>
            <a:solidFill>
              <a:schemeClr val="accent1"/>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6" name="Figure">
              <a:extLst>
                <a:ext uri="{FF2B5EF4-FFF2-40B4-BE49-F238E27FC236}">
                  <a16:creationId xmlns:a16="http://schemas.microsoft.com/office/drawing/2014/main" id="{5735B21F-BFC2-4D8E-B79E-55CB01CB301A}"/>
                </a:ext>
              </a:extLst>
            </p:cNvPr>
            <p:cNvSpPr/>
            <p:nvPr/>
          </p:nvSpPr>
          <p:spPr>
            <a:xfrm>
              <a:off x="7651127" y="2294019"/>
              <a:ext cx="813169" cy="1166262"/>
            </a:xfrm>
            <a:custGeom>
              <a:avLst/>
              <a:gdLst/>
              <a:ahLst/>
              <a:cxnLst>
                <a:cxn ang="0">
                  <a:pos x="wd2" y="hd2"/>
                </a:cxn>
                <a:cxn ang="5400000">
                  <a:pos x="wd2" y="hd2"/>
                </a:cxn>
                <a:cxn ang="10800000">
                  <a:pos x="wd2" y="hd2"/>
                </a:cxn>
                <a:cxn ang="16200000">
                  <a:pos x="wd2" y="hd2"/>
                </a:cxn>
              </a:cxnLst>
              <a:rect l="0" t="0" r="r" b="b"/>
              <a:pathLst>
                <a:path w="20305" h="21600" extrusionOk="0">
                  <a:moveTo>
                    <a:pt x="20305" y="20892"/>
                  </a:moveTo>
                  <a:lnTo>
                    <a:pt x="16969" y="18144"/>
                  </a:lnTo>
                  <a:lnTo>
                    <a:pt x="16293" y="19751"/>
                  </a:lnTo>
                  <a:cubicBezTo>
                    <a:pt x="13680" y="19094"/>
                    <a:pt x="11184" y="18092"/>
                    <a:pt x="8945" y="16710"/>
                  </a:cubicBezTo>
                  <a:cubicBezTo>
                    <a:pt x="2227" y="12545"/>
                    <a:pt x="-385" y="6083"/>
                    <a:pt x="1411" y="138"/>
                  </a:cubicBezTo>
                  <a:lnTo>
                    <a:pt x="571" y="0"/>
                  </a:lnTo>
                  <a:cubicBezTo>
                    <a:pt x="-1295" y="6169"/>
                    <a:pt x="1434" y="12874"/>
                    <a:pt x="8409" y="17194"/>
                  </a:cubicBezTo>
                  <a:cubicBezTo>
                    <a:pt x="10741" y="18645"/>
                    <a:pt x="13330" y="19682"/>
                    <a:pt x="16060" y="20356"/>
                  </a:cubicBezTo>
                  <a:lnTo>
                    <a:pt x="15523" y="21600"/>
                  </a:lnTo>
                  <a:lnTo>
                    <a:pt x="20305" y="20892"/>
                  </a:lnTo>
                  <a:close/>
                </a:path>
              </a:pathLst>
            </a:custGeom>
            <a:solidFill>
              <a:schemeClr val="tx2"/>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7" name="Figure">
              <a:extLst>
                <a:ext uri="{FF2B5EF4-FFF2-40B4-BE49-F238E27FC236}">
                  <a16:creationId xmlns:a16="http://schemas.microsoft.com/office/drawing/2014/main" id="{D58E5D03-52EE-498A-860E-C0E32A30D01A}"/>
                </a:ext>
              </a:extLst>
            </p:cNvPr>
            <p:cNvSpPr/>
            <p:nvPr/>
          </p:nvSpPr>
          <p:spPr>
            <a:xfrm>
              <a:off x="6969199" y="5260990"/>
              <a:ext cx="1047180" cy="975077"/>
            </a:xfrm>
            <a:custGeom>
              <a:avLst/>
              <a:gdLst/>
              <a:ahLst/>
              <a:cxnLst>
                <a:cxn ang="0">
                  <a:pos x="wd2" y="hd2"/>
                </a:cxn>
                <a:cxn ang="5400000">
                  <a:pos x="wd2" y="hd2"/>
                </a:cxn>
                <a:cxn ang="10800000">
                  <a:pos x="wd2" y="hd2"/>
                </a:cxn>
                <a:cxn ang="16200000">
                  <a:pos x="wd2" y="hd2"/>
                </a:cxn>
              </a:cxnLst>
              <a:rect l="0" t="0" r="r" b="b"/>
              <a:pathLst>
                <a:path w="21600" h="21276" extrusionOk="0">
                  <a:moveTo>
                    <a:pt x="1464" y="21276"/>
                  </a:moveTo>
                  <a:lnTo>
                    <a:pt x="4008" y="17856"/>
                  </a:lnTo>
                  <a:lnTo>
                    <a:pt x="2158" y="17591"/>
                  </a:lnTo>
                  <a:cubicBezTo>
                    <a:pt x="2505" y="15209"/>
                    <a:pt x="3237" y="12868"/>
                    <a:pt x="4451" y="10649"/>
                  </a:cubicBezTo>
                  <a:cubicBezTo>
                    <a:pt x="8074" y="4033"/>
                    <a:pt x="14798" y="450"/>
                    <a:pt x="21561" y="775"/>
                  </a:cubicBezTo>
                  <a:lnTo>
                    <a:pt x="21600" y="22"/>
                  </a:lnTo>
                  <a:cubicBezTo>
                    <a:pt x="14567" y="-324"/>
                    <a:pt x="7592" y="3402"/>
                    <a:pt x="3834" y="10262"/>
                  </a:cubicBezTo>
                  <a:cubicBezTo>
                    <a:pt x="2582" y="12563"/>
                    <a:pt x="1811" y="15006"/>
                    <a:pt x="1445" y="17469"/>
                  </a:cubicBezTo>
                  <a:lnTo>
                    <a:pt x="0" y="17265"/>
                  </a:lnTo>
                  <a:lnTo>
                    <a:pt x="1464" y="21276"/>
                  </a:lnTo>
                  <a:close/>
                </a:path>
              </a:pathLst>
            </a:custGeom>
            <a:solidFill>
              <a:schemeClr val="accent2"/>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8" name="Figure">
              <a:extLst>
                <a:ext uri="{FF2B5EF4-FFF2-40B4-BE49-F238E27FC236}">
                  <a16:creationId xmlns:a16="http://schemas.microsoft.com/office/drawing/2014/main" id="{8D5664CA-0F6E-4AFC-9B35-800AAB0CE5EF}"/>
                </a:ext>
              </a:extLst>
            </p:cNvPr>
            <p:cNvSpPr/>
            <p:nvPr/>
          </p:nvSpPr>
          <p:spPr>
            <a:xfrm>
              <a:off x="4063997" y="5186348"/>
              <a:ext cx="1129386" cy="896624"/>
            </a:xfrm>
            <a:custGeom>
              <a:avLst/>
              <a:gdLst/>
              <a:ahLst/>
              <a:cxnLst>
                <a:cxn ang="0">
                  <a:pos x="wd2" y="hd2"/>
                </a:cxn>
                <a:cxn ang="5400000">
                  <a:pos x="wd2" y="hd2"/>
                </a:cxn>
                <a:cxn ang="10800000">
                  <a:pos x="wd2" y="hd2"/>
                </a:cxn>
                <a:cxn ang="16200000">
                  <a:pos x="wd2" y="hd2"/>
                </a:cxn>
              </a:cxnLst>
              <a:rect l="0" t="0" r="r" b="b"/>
              <a:pathLst>
                <a:path w="21600" h="21600" extrusionOk="0">
                  <a:moveTo>
                    <a:pt x="0" y="2427"/>
                  </a:moveTo>
                  <a:lnTo>
                    <a:pt x="3359" y="4698"/>
                  </a:lnTo>
                  <a:lnTo>
                    <a:pt x="3287" y="2517"/>
                  </a:lnTo>
                  <a:cubicBezTo>
                    <a:pt x="5396" y="2450"/>
                    <a:pt x="7557" y="2855"/>
                    <a:pt x="9648" y="3821"/>
                  </a:cubicBezTo>
                  <a:cubicBezTo>
                    <a:pt x="15954" y="6721"/>
                    <a:pt x="20135" y="13733"/>
                    <a:pt x="20939" y="21600"/>
                  </a:cubicBezTo>
                  <a:lnTo>
                    <a:pt x="21600" y="21488"/>
                  </a:lnTo>
                  <a:cubicBezTo>
                    <a:pt x="20760" y="13351"/>
                    <a:pt x="16437" y="6046"/>
                    <a:pt x="9880" y="3057"/>
                  </a:cubicBezTo>
                  <a:cubicBezTo>
                    <a:pt x="7700" y="2045"/>
                    <a:pt x="5449" y="1641"/>
                    <a:pt x="3252" y="1708"/>
                  </a:cubicBezTo>
                  <a:lnTo>
                    <a:pt x="3198" y="0"/>
                  </a:lnTo>
                  <a:lnTo>
                    <a:pt x="0" y="2427"/>
                  </a:lnTo>
                  <a:close/>
                </a:path>
              </a:pathLst>
            </a:custGeom>
            <a:solidFill>
              <a:schemeClr val="accent5"/>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9" name="Figure">
              <a:extLst>
                <a:ext uri="{FF2B5EF4-FFF2-40B4-BE49-F238E27FC236}">
                  <a16:creationId xmlns:a16="http://schemas.microsoft.com/office/drawing/2014/main" id="{3071020C-E387-41AA-8D55-345D232AC74C}"/>
                </a:ext>
              </a:extLst>
            </p:cNvPr>
            <p:cNvSpPr/>
            <p:nvPr/>
          </p:nvSpPr>
          <p:spPr>
            <a:xfrm>
              <a:off x="5381147" y="5932757"/>
              <a:ext cx="1373200" cy="370106"/>
            </a:xfrm>
            <a:custGeom>
              <a:avLst/>
              <a:gdLst/>
              <a:ahLst/>
              <a:cxnLst>
                <a:cxn ang="0">
                  <a:pos x="wd2" y="hd2"/>
                </a:cxn>
                <a:cxn ang="5400000">
                  <a:pos x="wd2" y="hd2"/>
                </a:cxn>
                <a:cxn ang="10800000">
                  <a:pos x="wd2" y="hd2"/>
                </a:cxn>
                <a:cxn ang="16200000">
                  <a:pos x="wd2" y="hd2"/>
                </a:cxn>
              </a:cxnLst>
              <a:rect l="0" t="0" r="r" b="b"/>
              <a:pathLst>
                <a:path w="21600" h="18269" extrusionOk="0">
                  <a:moveTo>
                    <a:pt x="0" y="18269"/>
                  </a:moveTo>
                  <a:lnTo>
                    <a:pt x="3071" y="16243"/>
                  </a:lnTo>
                  <a:lnTo>
                    <a:pt x="2101" y="12927"/>
                  </a:lnTo>
                  <a:cubicBezTo>
                    <a:pt x="3409" y="9334"/>
                    <a:pt x="4937" y="6387"/>
                    <a:pt x="6656" y="4406"/>
                  </a:cubicBezTo>
                  <a:cubicBezTo>
                    <a:pt x="11843" y="-1489"/>
                    <a:pt x="17427" y="2610"/>
                    <a:pt x="21233" y="13571"/>
                  </a:cubicBezTo>
                  <a:lnTo>
                    <a:pt x="21600" y="12328"/>
                  </a:lnTo>
                  <a:cubicBezTo>
                    <a:pt x="17647" y="952"/>
                    <a:pt x="11858" y="-3331"/>
                    <a:pt x="6465" y="2794"/>
                  </a:cubicBezTo>
                  <a:cubicBezTo>
                    <a:pt x="4673" y="4867"/>
                    <a:pt x="3071" y="7907"/>
                    <a:pt x="1719" y="11637"/>
                  </a:cubicBezTo>
                  <a:lnTo>
                    <a:pt x="970" y="9058"/>
                  </a:lnTo>
                  <a:lnTo>
                    <a:pt x="0" y="18269"/>
                  </a:lnTo>
                  <a:close/>
                </a:path>
              </a:pathLst>
            </a:custGeom>
            <a:solidFill>
              <a:schemeClr val="accent4"/>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20" name="Figure">
              <a:extLst>
                <a:ext uri="{FF2B5EF4-FFF2-40B4-BE49-F238E27FC236}">
                  <a16:creationId xmlns:a16="http://schemas.microsoft.com/office/drawing/2014/main" id="{CE5D3108-6F81-4C51-A7E1-02A32592BD0C}"/>
                </a:ext>
              </a:extLst>
            </p:cNvPr>
            <p:cNvSpPr/>
            <p:nvPr/>
          </p:nvSpPr>
          <p:spPr>
            <a:xfrm>
              <a:off x="3905193" y="2200718"/>
              <a:ext cx="723031" cy="1248368"/>
            </a:xfrm>
            <a:custGeom>
              <a:avLst/>
              <a:gdLst/>
              <a:ahLst/>
              <a:cxnLst>
                <a:cxn ang="0">
                  <a:pos x="wd2" y="hd2"/>
                </a:cxn>
                <a:cxn ang="5400000">
                  <a:pos x="wd2" y="hd2"/>
                </a:cxn>
                <a:cxn ang="10800000">
                  <a:pos x="wd2" y="hd2"/>
                </a:cxn>
                <a:cxn ang="16200000">
                  <a:pos x="wd2" y="hd2"/>
                </a:cxn>
              </a:cxnLst>
              <a:rect l="0" t="0" r="r" b="b"/>
              <a:pathLst>
                <a:path w="21600" h="21600" extrusionOk="0">
                  <a:moveTo>
                    <a:pt x="17749" y="0"/>
                  </a:moveTo>
                  <a:lnTo>
                    <a:pt x="15879" y="3277"/>
                  </a:lnTo>
                  <a:lnTo>
                    <a:pt x="18530" y="2938"/>
                  </a:lnTo>
                  <a:cubicBezTo>
                    <a:pt x="19172" y="4811"/>
                    <a:pt x="19256" y="6780"/>
                    <a:pt x="18670" y="8766"/>
                  </a:cubicBezTo>
                  <a:cubicBezTo>
                    <a:pt x="16856" y="14739"/>
                    <a:pt x="9377" y="19324"/>
                    <a:pt x="0" y="21035"/>
                  </a:cubicBezTo>
                  <a:lnTo>
                    <a:pt x="307" y="21600"/>
                  </a:lnTo>
                  <a:cubicBezTo>
                    <a:pt x="10047" y="19840"/>
                    <a:pt x="17777" y="15078"/>
                    <a:pt x="19674" y="8879"/>
                  </a:cubicBezTo>
                  <a:cubicBezTo>
                    <a:pt x="20316" y="6813"/>
                    <a:pt x="20205" y="4762"/>
                    <a:pt x="19535" y="2825"/>
                  </a:cubicBezTo>
                  <a:lnTo>
                    <a:pt x="21600" y="2567"/>
                  </a:lnTo>
                  <a:lnTo>
                    <a:pt x="17749" y="0"/>
                  </a:lnTo>
                  <a:close/>
                </a:path>
              </a:pathLst>
            </a:custGeom>
            <a:solidFill>
              <a:schemeClr val="accent3"/>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21" name="Figure">
              <a:extLst>
                <a:ext uri="{FF2B5EF4-FFF2-40B4-BE49-F238E27FC236}">
                  <a16:creationId xmlns:a16="http://schemas.microsoft.com/office/drawing/2014/main" id="{BA035917-868B-4C29-854F-2A5F9D53AE4B}"/>
                </a:ext>
              </a:extLst>
            </p:cNvPr>
            <p:cNvSpPr/>
            <p:nvPr/>
          </p:nvSpPr>
          <p:spPr>
            <a:xfrm>
              <a:off x="3727704" y="3674873"/>
              <a:ext cx="506356" cy="1330473"/>
            </a:xfrm>
            <a:custGeom>
              <a:avLst/>
              <a:gdLst/>
              <a:ahLst/>
              <a:cxnLst>
                <a:cxn ang="0">
                  <a:pos x="wd2" y="hd2"/>
                </a:cxn>
                <a:cxn ang="5400000">
                  <a:pos x="wd2" y="hd2"/>
                </a:cxn>
                <a:cxn ang="10800000">
                  <a:pos x="wd2" y="hd2"/>
                </a:cxn>
                <a:cxn ang="16200000">
                  <a:pos x="wd2" y="hd2"/>
                </a:cxn>
              </a:cxnLst>
              <a:rect l="0" t="0" r="r" b="b"/>
              <a:pathLst>
                <a:path w="19449" h="21600" extrusionOk="0">
                  <a:moveTo>
                    <a:pt x="0" y="0"/>
                  </a:moveTo>
                  <a:lnTo>
                    <a:pt x="2870" y="2999"/>
                  </a:lnTo>
                  <a:lnTo>
                    <a:pt x="4987" y="1833"/>
                  </a:lnTo>
                  <a:cubicBezTo>
                    <a:pt x="8288" y="2954"/>
                    <a:pt x="11195" y="4332"/>
                    <a:pt x="13455" y="5968"/>
                  </a:cubicBezTo>
                  <a:cubicBezTo>
                    <a:pt x="20201" y="10891"/>
                    <a:pt x="19411" y="16798"/>
                    <a:pt x="12594" y="21297"/>
                  </a:cubicBezTo>
                  <a:lnTo>
                    <a:pt x="13706" y="21600"/>
                  </a:lnTo>
                  <a:cubicBezTo>
                    <a:pt x="20775" y="16935"/>
                    <a:pt x="21600" y="10815"/>
                    <a:pt x="14603" y="5695"/>
                  </a:cubicBezTo>
                  <a:cubicBezTo>
                    <a:pt x="12271" y="3984"/>
                    <a:pt x="9257" y="2545"/>
                    <a:pt x="5813" y="1394"/>
                  </a:cubicBezTo>
                  <a:lnTo>
                    <a:pt x="7463" y="485"/>
                  </a:lnTo>
                  <a:lnTo>
                    <a:pt x="0" y="0"/>
                  </a:lnTo>
                  <a:close/>
                </a:path>
              </a:pathLst>
            </a:custGeom>
            <a:solidFill>
              <a:schemeClr val="accent6"/>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22" name="Cercle">
              <a:extLst>
                <a:ext uri="{FF2B5EF4-FFF2-40B4-BE49-F238E27FC236}">
                  <a16:creationId xmlns:a16="http://schemas.microsoft.com/office/drawing/2014/main" id="{29C621D9-7706-4CF1-A57C-A6405AEC8D1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grpSp>
      <p:sp>
        <p:nvSpPr>
          <p:cNvPr id="23" name="Rectangle 24">
            <a:extLst>
              <a:ext uri="{FF2B5EF4-FFF2-40B4-BE49-F238E27FC236}">
                <a16:creationId xmlns:a16="http://schemas.microsoft.com/office/drawing/2014/main" id="{6E506111-DCDD-4251-B11B-40EE60CA7283}"/>
              </a:ext>
            </a:extLst>
          </p:cNvPr>
          <p:cNvSpPr/>
          <p:nvPr/>
        </p:nvSpPr>
        <p:spPr>
          <a:xfrm>
            <a:off x="5607309" y="3267098"/>
            <a:ext cx="1998221" cy="400110"/>
          </a:xfrm>
          <a:prstGeom prst="rect">
            <a:avLst/>
          </a:prstGeom>
        </p:spPr>
        <p:txBody>
          <a:bodyPr wrap="square" anchor="b">
            <a:spAutoFit/>
          </a:bodyPr>
          <a:lstStyle/>
          <a:p>
            <a:pPr algn="ctr" defTabSz="685800" latinLnBrk="0">
              <a:defRPr/>
            </a:pPr>
            <a:r>
              <a:rPr lang="uk-UA" sz="2000" b="1" dirty="0">
                <a:solidFill>
                  <a:srgbClr val="00B050"/>
                </a:solidFill>
                <a:highlight>
                  <a:srgbClr val="FFFF00"/>
                </a:highlight>
                <a:latin typeface="arial" panose="020B0604020202020204" pitchFamily="34" charset="0"/>
              </a:rPr>
              <a:t>Природнича</a:t>
            </a:r>
            <a:endParaRPr lang="da-DK" sz="2000" b="1" dirty="0">
              <a:solidFill>
                <a:srgbClr val="00B050"/>
              </a:solidFill>
              <a:highlight>
                <a:srgbClr val="FFFF00"/>
              </a:highlight>
              <a:latin typeface="arial" panose="020B0604020202020204" pitchFamily="34" charset="0"/>
            </a:endParaRPr>
          </a:p>
        </p:txBody>
      </p:sp>
      <p:sp>
        <p:nvSpPr>
          <p:cNvPr id="24" name="Rectangle 27">
            <a:extLst>
              <a:ext uri="{FF2B5EF4-FFF2-40B4-BE49-F238E27FC236}">
                <a16:creationId xmlns:a16="http://schemas.microsoft.com/office/drawing/2014/main" id="{8F7678C2-0E8F-4E62-8076-D33754E412AC}"/>
              </a:ext>
            </a:extLst>
          </p:cNvPr>
          <p:cNvSpPr/>
          <p:nvPr/>
        </p:nvSpPr>
        <p:spPr>
          <a:xfrm>
            <a:off x="4404920" y="1528764"/>
            <a:ext cx="2632371" cy="369332"/>
          </a:xfrm>
          <a:prstGeom prst="rect">
            <a:avLst/>
          </a:prstGeom>
        </p:spPr>
        <p:txBody>
          <a:bodyPr wrap="square" anchor="b">
            <a:spAutoFit/>
          </a:bodyPr>
          <a:lstStyle/>
          <a:p>
            <a:pPr algn="r" defTabSz="685800" latinLnBrk="0">
              <a:defRPr/>
            </a:pPr>
            <a:r>
              <a:rPr lang="uk-UA" b="1" dirty="0">
                <a:solidFill>
                  <a:prstClr val="black"/>
                </a:solidFill>
                <a:latin typeface="arial" panose="020B0604020202020204" pitchFamily="34" charset="0"/>
              </a:rPr>
              <a:t>Мовно - літературна</a:t>
            </a:r>
            <a:endParaRPr lang="da-DK" b="1" dirty="0">
              <a:solidFill>
                <a:prstClr val="black"/>
              </a:solidFill>
              <a:latin typeface="arial" panose="020B0604020202020204" pitchFamily="34" charset="0"/>
            </a:endParaRPr>
          </a:p>
        </p:txBody>
      </p:sp>
      <p:sp>
        <p:nvSpPr>
          <p:cNvPr id="25" name="Rectangle 30">
            <a:extLst>
              <a:ext uri="{FF2B5EF4-FFF2-40B4-BE49-F238E27FC236}">
                <a16:creationId xmlns:a16="http://schemas.microsoft.com/office/drawing/2014/main" id="{0E593C02-97BF-4A94-A58E-C224A1BB5F8E}"/>
              </a:ext>
            </a:extLst>
          </p:cNvPr>
          <p:cNvSpPr/>
          <p:nvPr/>
        </p:nvSpPr>
        <p:spPr>
          <a:xfrm>
            <a:off x="3062331" y="5048619"/>
            <a:ext cx="1929894" cy="369332"/>
          </a:xfrm>
          <a:prstGeom prst="rect">
            <a:avLst/>
          </a:prstGeom>
        </p:spPr>
        <p:txBody>
          <a:bodyPr wrap="square" anchor="b">
            <a:spAutoFit/>
          </a:bodyPr>
          <a:lstStyle/>
          <a:p>
            <a:pPr algn="r" defTabSz="685800" latinLnBrk="0">
              <a:defRPr/>
            </a:pPr>
            <a:r>
              <a:rPr lang="uk-UA" b="1" dirty="0" err="1">
                <a:solidFill>
                  <a:srgbClr val="7030A0"/>
                </a:solidFill>
                <a:latin typeface="arial" panose="020B0604020202020204" pitchFamily="34" charset="0"/>
              </a:rPr>
              <a:t>Інформатична</a:t>
            </a:r>
            <a:endParaRPr lang="da-DK" b="1" dirty="0">
              <a:solidFill>
                <a:srgbClr val="7030A0"/>
              </a:solidFill>
              <a:latin typeface="arial" panose="020B0604020202020204" pitchFamily="34" charset="0"/>
            </a:endParaRPr>
          </a:p>
        </p:txBody>
      </p:sp>
      <p:sp>
        <p:nvSpPr>
          <p:cNvPr id="26" name="Rectangle 33">
            <a:extLst>
              <a:ext uri="{FF2B5EF4-FFF2-40B4-BE49-F238E27FC236}">
                <a16:creationId xmlns:a16="http://schemas.microsoft.com/office/drawing/2014/main" id="{7317026D-EED3-417B-8F9B-E369C1F5B358}"/>
              </a:ext>
            </a:extLst>
          </p:cNvPr>
          <p:cNvSpPr/>
          <p:nvPr/>
        </p:nvSpPr>
        <p:spPr>
          <a:xfrm>
            <a:off x="5168020" y="4313887"/>
            <a:ext cx="1740294" cy="369332"/>
          </a:xfrm>
          <a:prstGeom prst="rect">
            <a:avLst/>
          </a:prstGeom>
        </p:spPr>
        <p:txBody>
          <a:bodyPr wrap="square" anchor="b">
            <a:spAutoFit/>
          </a:bodyPr>
          <a:lstStyle/>
          <a:p>
            <a:pPr algn="r" defTabSz="685800" latinLnBrk="0">
              <a:defRPr/>
            </a:pPr>
            <a:r>
              <a:rPr lang="uk-UA" b="1" dirty="0">
                <a:solidFill>
                  <a:schemeClr val="accent2">
                    <a:lumMod val="75000"/>
                  </a:schemeClr>
                </a:solidFill>
                <a:latin typeface="arial" panose="020B0604020202020204" pitchFamily="34" charset="0"/>
              </a:rPr>
              <a:t>Технологічна</a:t>
            </a:r>
            <a:endParaRPr lang="da-DK" b="1" dirty="0">
              <a:solidFill>
                <a:schemeClr val="accent2">
                  <a:lumMod val="75000"/>
                </a:schemeClr>
              </a:solidFill>
              <a:latin typeface="arial" panose="020B0604020202020204" pitchFamily="34" charset="0"/>
            </a:endParaRPr>
          </a:p>
        </p:txBody>
      </p:sp>
      <p:sp>
        <p:nvSpPr>
          <p:cNvPr id="27" name="Rectangle 36">
            <a:extLst>
              <a:ext uri="{FF2B5EF4-FFF2-40B4-BE49-F238E27FC236}">
                <a16:creationId xmlns:a16="http://schemas.microsoft.com/office/drawing/2014/main" id="{154ED0AA-738A-41E6-8EED-03A9C23E89D1}"/>
              </a:ext>
            </a:extLst>
          </p:cNvPr>
          <p:cNvSpPr/>
          <p:nvPr/>
        </p:nvSpPr>
        <p:spPr>
          <a:xfrm>
            <a:off x="5347386" y="2212460"/>
            <a:ext cx="1740294" cy="369332"/>
          </a:xfrm>
          <a:prstGeom prst="rect">
            <a:avLst/>
          </a:prstGeom>
        </p:spPr>
        <p:txBody>
          <a:bodyPr wrap="square" anchor="b">
            <a:spAutoFit/>
          </a:bodyPr>
          <a:lstStyle/>
          <a:p>
            <a:pPr algn="r" defTabSz="685800" latinLnBrk="0">
              <a:defRPr/>
            </a:pPr>
            <a:r>
              <a:rPr lang="uk-UA" b="1" dirty="0">
                <a:solidFill>
                  <a:srgbClr val="44546A"/>
                </a:solidFill>
                <a:latin typeface="arial" panose="020B0604020202020204" pitchFamily="34" charset="0"/>
              </a:rPr>
              <a:t>Математична</a:t>
            </a:r>
            <a:endParaRPr lang="da-DK" b="1" dirty="0">
              <a:solidFill>
                <a:srgbClr val="44546A"/>
              </a:solidFill>
              <a:latin typeface="arial" panose="020B0604020202020204" pitchFamily="34" charset="0"/>
            </a:endParaRPr>
          </a:p>
        </p:txBody>
      </p:sp>
      <p:sp>
        <p:nvSpPr>
          <p:cNvPr id="28" name="Rectangle 43">
            <a:extLst>
              <a:ext uri="{FF2B5EF4-FFF2-40B4-BE49-F238E27FC236}">
                <a16:creationId xmlns:a16="http://schemas.microsoft.com/office/drawing/2014/main" id="{024905CD-E967-4EF5-A3D6-DDFC18089DCF}"/>
              </a:ext>
            </a:extLst>
          </p:cNvPr>
          <p:cNvSpPr/>
          <p:nvPr/>
        </p:nvSpPr>
        <p:spPr>
          <a:xfrm>
            <a:off x="1309516" y="1563732"/>
            <a:ext cx="2287712" cy="369332"/>
          </a:xfrm>
          <a:prstGeom prst="rect">
            <a:avLst/>
          </a:prstGeom>
        </p:spPr>
        <p:txBody>
          <a:bodyPr wrap="square" anchor="b">
            <a:spAutoFit/>
          </a:bodyPr>
          <a:lstStyle/>
          <a:p>
            <a:pPr defTabSz="685800" latinLnBrk="0">
              <a:defRPr/>
            </a:pPr>
            <a:r>
              <a:rPr lang="uk-UA" b="1" dirty="0">
                <a:solidFill>
                  <a:srgbClr val="2D77A8"/>
                </a:solidFill>
                <a:latin typeface="arial" panose="020B0604020202020204" pitchFamily="34" charset="0"/>
              </a:rPr>
              <a:t>Фізична культура</a:t>
            </a:r>
            <a:endParaRPr lang="da-DK" b="1" dirty="0">
              <a:solidFill>
                <a:srgbClr val="2D77A8"/>
              </a:solidFill>
              <a:latin typeface="arial" panose="020B0604020202020204" pitchFamily="34" charset="0"/>
            </a:endParaRPr>
          </a:p>
        </p:txBody>
      </p:sp>
      <p:sp>
        <p:nvSpPr>
          <p:cNvPr id="29" name="Rectangle 46">
            <a:extLst>
              <a:ext uri="{FF2B5EF4-FFF2-40B4-BE49-F238E27FC236}">
                <a16:creationId xmlns:a16="http://schemas.microsoft.com/office/drawing/2014/main" id="{0BD6BE5B-DCBC-4320-9859-ACE5436373A7}"/>
              </a:ext>
            </a:extLst>
          </p:cNvPr>
          <p:cNvSpPr/>
          <p:nvPr/>
        </p:nvSpPr>
        <p:spPr>
          <a:xfrm>
            <a:off x="388677" y="4016073"/>
            <a:ext cx="2998917" cy="646331"/>
          </a:xfrm>
          <a:prstGeom prst="rect">
            <a:avLst/>
          </a:prstGeom>
        </p:spPr>
        <p:txBody>
          <a:bodyPr wrap="square" anchor="b">
            <a:spAutoFit/>
          </a:bodyPr>
          <a:lstStyle/>
          <a:p>
            <a:pPr defTabSz="685800" latinLnBrk="0">
              <a:defRPr/>
            </a:pPr>
            <a:r>
              <a:rPr lang="uk-UA" b="1" dirty="0">
                <a:solidFill>
                  <a:srgbClr val="00B0F0"/>
                </a:solidFill>
                <a:latin typeface="arial" panose="020B0604020202020204" pitchFamily="34" charset="0"/>
              </a:rPr>
              <a:t>Соціальна і </a:t>
            </a:r>
            <a:r>
              <a:rPr lang="uk-UA" b="1" dirty="0" err="1">
                <a:solidFill>
                  <a:srgbClr val="00B0F0"/>
                </a:solidFill>
                <a:latin typeface="arial" panose="020B0604020202020204" pitchFamily="34" charset="0"/>
              </a:rPr>
              <a:t>здоров'язбережувальна</a:t>
            </a:r>
            <a:endParaRPr lang="da-DK" b="1" dirty="0">
              <a:solidFill>
                <a:srgbClr val="00B0F0"/>
              </a:solidFill>
              <a:latin typeface="arial" panose="020B0604020202020204" pitchFamily="34" charset="0"/>
            </a:endParaRPr>
          </a:p>
        </p:txBody>
      </p:sp>
      <p:sp>
        <p:nvSpPr>
          <p:cNvPr id="30" name="Rectangle 49">
            <a:extLst>
              <a:ext uri="{FF2B5EF4-FFF2-40B4-BE49-F238E27FC236}">
                <a16:creationId xmlns:a16="http://schemas.microsoft.com/office/drawing/2014/main" id="{2ADBB012-A265-4699-85E0-B90AA94BA547}"/>
              </a:ext>
            </a:extLst>
          </p:cNvPr>
          <p:cNvSpPr/>
          <p:nvPr/>
        </p:nvSpPr>
        <p:spPr>
          <a:xfrm>
            <a:off x="614421" y="3203704"/>
            <a:ext cx="1919076" cy="646331"/>
          </a:xfrm>
          <a:prstGeom prst="rect">
            <a:avLst/>
          </a:prstGeom>
        </p:spPr>
        <p:txBody>
          <a:bodyPr wrap="square" anchor="b">
            <a:spAutoFit/>
          </a:bodyPr>
          <a:lstStyle/>
          <a:p>
            <a:pPr defTabSz="685800" latinLnBrk="0">
              <a:defRPr/>
            </a:pPr>
            <a:r>
              <a:rPr lang="uk-UA" b="1" dirty="0">
                <a:solidFill>
                  <a:schemeClr val="accent6">
                    <a:lumMod val="75000"/>
                  </a:schemeClr>
                </a:solidFill>
                <a:latin typeface="arial" panose="020B0604020202020204" pitchFamily="34" charset="0"/>
              </a:rPr>
              <a:t>Громадянська </a:t>
            </a:r>
          </a:p>
          <a:p>
            <a:pPr defTabSz="685800" latinLnBrk="0">
              <a:defRPr/>
            </a:pPr>
            <a:r>
              <a:rPr lang="uk-UA" b="1" dirty="0">
                <a:solidFill>
                  <a:schemeClr val="accent6">
                    <a:lumMod val="75000"/>
                  </a:schemeClr>
                </a:solidFill>
                <a:latin typeface="arial" panose="020B0604020202020204" pitchFamily="34" charset="0"/>
              </a:rPr>
              <a:t>та історична</a:t>
            </a:r>
            <a:endParaRPr lang="da-DK" b="1" dirty="0">
              <a:solidFill>
                <a:schemeClr val="accent6">
                  <a:lumMod val="75000"/>
                </a:schemeClr>
              </a:solidFill>
              <a:latin typeface="arial" panose="020B0604020202020204" pitchFamily="34" charset="0"/>
            </a:endParaRPr>
          </a:p>
        </p:txBody>
      </p:sp>
      <p:sp>
        <p:nvSpPr>
          <p:cNvPr id="31" name="Rectangle 52">
            <a:extLst>
              <a:ext uri="{FF2B5EF4-FFF2-40B4-BE49-F238E27FC236}">
                <a16:creationId xmlns:a16="http://schemas.microsoft.com/office/drawing/2014/main" id="{6F7A2A40-FAEF-4345-9C32-EA44D860DA95}"/>
              </a:ext>
            </a:extLst>
          </p:cNvPr>
          <p:cNvSpPr/>
          <p:nvPr/>
        </p:nvSpPr>
        <p:spPr>
          <a:xfrm>
            <a:off x="1210334" y="2371852"/>
            <a:ext cx="1541939" cy="369332"/>
          </a:xfrm>
          <a:prstGeom prst="rect">
            <a:avLst/>
          </a:prstGeom>
        </p:spPr>
        <p:txBody>
          <a:bodyPr wrap="square" anchor="b">
            <a:spAutoFit/>
          </a:bodyPr>
          <a:lstStyle/>
          <a:p>
            <a:pPr defTabSz="685800" latinLnBrk="0">
              <a:defRPr/>
            </a:pPr>
            <a:r>
              <a:rPr lang="uk-UA" b="1" dirty="0">
                <a:solidFill>
                  <a:schemeClr val="accent3">
                    <a:lumMod val="75000"/>
                  </a:schemeClr>
                </a:solidFill>
                <a:latin typeface="arial" panose="020B0604020202020204" pitchFamily="34" charset="0"/>
              </a:rPr>
              <a:t>Мистецька </a:t>
            </a:r>
            <a:endParaRPr lang="da-DK" b="1" dirty="0">
              <a:solidFill>
                <a:schemeClr val="accent3">
                  <a:lumMod val="75000"/>
                </a:schemeClr>
              </a:solidFill>
              <a:latin typeface="arial" panose="020B0604020202020204" pitchFamily="34" charset="0"/>
            </a:endParaRPr>
          </a:p>
        </p:txBody>
      </p:sp>
      <p:sp>
        <p:nvSpPr>
          <p:cNvPr id="32" name="TextBox 31">
            <a:extLst>
              <a:ext uri="{FF2B5EF4-FFF2-40B4-BE49-F238E27FC236}">
                <a16:creationId xmlns:a16="http://schemas.microsoft.com/office/drawing/2014/main" id="{967DA461-5B84-4676-BE3A-BC0A101A8201}"/>
              </a:ext>
            </a:extLst>
          </p:cNvPr>
          <p:cNvSpPr txBox="1"/>
          <p:nvPr/>
        </p:nvSpPr>
        <p:spPr>
          <a:xfrm>
            <a:off x="4100996" y="2080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01</a:t>
            </a:r>
          </a:p>
        </p:txBody>
      </p:sp>
      <p:sp>
        <p:nvSpPr>
          <p:cNvPr id="33" name="TextBox 32">
            <a:extLst>
              <a:ext uri="{FF2B5EF4-FFF2-40B4-BE49-F238E27FC236}">
                <a16:creationId xmlns:a16="http://schemas.microsoft.com/office/drawing/2014/main" id="{6F8E8400-F5F0-46BD-82E0-3B9CA4594AA0}"/>
              </a:ext>
            </a:extLst>
          </p:cNvPr>
          <p:cNvSpPr txBox="1"/>
          <p:nvPr/>
        </p:nvSpPr>
        <p:spPr>
          <a:xfrm>
            <a:off x="4574102" y="2479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02</a:t>
            </a:r>
          </a:p>
        </p:txBody>
      </p:sp>
      <p:sp>
        <p:nvSpPr>
          <p:cNvPr id="34" name="TextBox 33">
            <a:extLst>
              <a:ext uri="{FF2B5EF4-FFF2-40B4-BE49-F238E27FC236}">
                <a16:creationId xmlns:a16="http://schemas.microsoft.com/office/drawing/2014/main" id="{3CB3D8D5-A635-44B9-92D7-123D24F66470}"/>
              </a:ext>
            </a:extLst>
          </p:cNvPr>
          <p:cNvSpPr txBox="1"/>
          <p:nvPr/>
        </p:nvSpPr>
        <p:spPr>
          <a:xfrm>
            <a:off x="4690321" y="314584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03</a:t>
            </a:r>
          </a:p>
        </p:txBody>
      </p:sp>
      <p:sp>
        <p:nvSpPr>
          <p:cNvPr id="35" name="TextBox 34">
            <a:extLst>
              <a:ext uri="{FF2B5EF4-FFF2-40B4-BE49-F238E27FC236}">
                <a16:creationId xmlns:a16="http://schemas.microsoft.com/office/drawing/2014/main" id="{9BDFB124-9224-48BE-81C5-1CB5EF2AE6CC}"/>
              </a:ext>
            </a:extLst>
          </p:cNvPr>
          <p:cNvSpPr txBox="1"/>
          <p:nvPr/>
        </p:nvSpPr>
        <p:spPr>
          <a:xfrm>
            <a:off x="4355750" y="3736481"/>
            <a:ext cx="575799" cy="553998"/>
          </a:xfrm>
          <a:prstGeom prst="rect">
            <a:avLst/>
          </a:prstGeom>
          <a:noFill/>
        </p:spPr>
        <p:txBody>
          <a:bodyPr wrap="none" rtlCol="0" anchor="ctr">
            <a:spAutoFit/>
          </a:bodyPr>
          <a:lstStyle/>
          <a:p>
            <a:pPr algn="ctr" defTabSz="685800" latinLnBrk="0">
              <a:defRPr/>
            </a:pPr>
            <a:r>
              <a:rPr lang="en-US" sz="3000" b="1" dirty="0">
                <a:solidFill>
                  <a:prstClr val="white"/>
                </a:solidFill>
                <a:effectLst>
                  <a:outerShdw blurRad="38100" dist="38100" dir="2700000" algn="tl">
                    <a:srgbClr val="000000">
                      <a:alpha val="43137"/>
                    </a:srgbClr>
                  </a:outerShdw>
                </a:effectLst>
                <a:latin typeface="Calibri" panose="020F0502020204030204"/>
              </a:rPr>
              <a:t>04</a:t>
            </a:r>
          </a:p>
        </p:txBody>
      </p:sp>
      <p:sp>
        <p:nvSpPr>
          <p:cNvPr id="36" name="TextBox 35">
            <a:extLst>
              <a:ext uri="{FF2B5EF4-FFF2-40B4-BE49-F238E27FC236}">
                <a16:creationId xmlns:a16="http://schemas.microsoft.com/office/drawing/2014/main" id="{C0E1CA01-471A-4190-B3E5-996A28314CB8}"/>
              </a:ext>
            </a:extLst>
          </p:cNvPr>
          <p:cNvSpPr txBox="1"/>
          <p:nvPr/>
        </p:nvSpPr>
        <p:spPr>
          <a:xfrm>
            <a:off x="3728093" y="3944554"/>
            <a:ext cx="575799" cy="553998"/>
          </a:xfrm>
          <a:prstGeom prst="rect">
            <a:avLst/>
          </a:prstGeom>
          <a:noFill/>
        </p:spPr>
        <p:txBody>
          <a:bodyPr wrap="none" rtlCol="0" anchor="ctr">
            <a:spAutoFit/>
          </a:bodyPr>
          <a:lstStyle/>
          <a:p>
            <a:pPr algn="ctr" defTabSz="685800" latinLnBrk="0">
              <a:defRPr/>
            </a:pPr>
            <a:r>
              <a:rPr lang="en-US" sz="3000" b="1" dirty="0">
                <a:solidFill>
                  <a:prstClr val="white"/>
                </a:solidFill>
                <a:effectLst>
                  <a:outerShdw blurRad="38100" dist="38100" dir="2700000" algn="tl">
                    <a:srgbClr val="000000">
                      <a:alpha val="43137"/>
                    </a:srgbClr>
                  </a:outerShdw>
                </a:effectLst>
                <a:latin typeface="Calibri" panose="020F0502020204030204"/>
              </a:rPr>
              <a:t>05</a:t>
            </a:r>
          </a:p>
        </p:txBody>
      </p:sp>
      <p:sp>
        <p:nvSpPr>
          <p:cNvPr id="37" name="TextBox 36">
            <a:extLst>
              <a:ext uri="{FF2B5EF4-FFF2-40B4-BE49-F238E27FC236}">
                <a16:creationId xmlns:a16="http://schemas.microsoft.com/office/drawing/2014/main" id="{564CBC90-D492-4713-93C3-6DBD34245AAC}"/>
              </a:ext>
            </a:extLst>
          </p:cNvPr>
          <p:cNvSpPr txBox="1"/>
          <p:nvPr/>
        </p:nvSpPr>
        <p:spPr>
          <a:xfrm>
            <a:off x="3099695" y="3736481"/>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06</a:t>
            </a:r>
          </a:p>
        </p:txBody>
      </p:sp>
      <p:sp>
        <p:nvSpPr>
          <p:cNvPr id="38" name="TextBox 37">
            <a:extLst>
              <a:ext uri="{FF2B5EF4-FFF2-40B4-BE49-F238E27FC236}">
                <a16:creationId xmlns:a16="http://schemas.microsoft.com/office/drawing/2014/main" id="{4CC31DA5-2BBC-42CB-8C05-61BDD5BD86E1}"/>
              </a:ext>
            </a:extLst>
          </p:cNvPr>
          <p:cNvSpPr txBox="1"/>
          <p:nvPr/>
        </p:nvSpPr>
        <p:spPr>
          <a:xfrm>
            <a:off x="2774444" y="314584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07</a:t>
            </a:r>
          </a:p>
        </p:txBody>
      </p:sp>
      <p:sp>
        <p:nvSpPr>
          <p:cNvPr id="39" name="TextBox 38">
            <a:extLst>
              <a:ext uri="{FF2B5EF4-FFF2-40B4-BE49-F238E27FC236}">
                <a16:creationId xmlns:a16="http://schemas.microsoft.com/office/drawing/2014/main" id="{68F8E267-2401-4765-85AA-F00352E09BD6}"/>
              </a:ext>
            </a:extLst>
          </p:cNvPr>
          <p:cNvSpPr txBox="1"/>
          <p:nvPr/>
        </p:nvSpPr>
        <p:spPr>
          <a:xfrm>
            <a:off x="2888471" y="2479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08</a:t>
            </a:r>
          </a:p>
        </p:txBody>
      </p:sp>
      <p:sp>
        <p:nvSpPr>
          <p:cNvPr id="40" name="TextBox 39">
            <a:extLst>
              <a:ext uri="{FF2B5EF4-FFF2-40B4-BE49-F238E27FC236}">
                <a16:creationId xmlns:a16="http://schemas.microsoft.com/office/drawing/2014/main" id="{4130FE00-72ED-4637-A5F5-49EE3E01EA46}"/>
              </a:ext>
            </a:extLst>
          </p:cNvPr>
          <p:cNvSpPr txBox="1"/>
          <p:nvPr/>
        </p:nvSpPr>
        <p:spPr>
          <a:xfrm>
            <a:off x="3385976" y="2080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09</a:t>
            </a:r>
          </a:p>
        </p:txBody>
      </p:sp>
      <p:sp>
        <p:nvSpPr>
          <p:cNvPr id="41" name="Oval 68">
            <a:extLst>
              <a:ext uri="{FF2B5EF4-FFF2-40B4-BE49-F238E27FC236}">
                <a16:creationId xmlns:a16="http://schemas.microsoft.com/office/drawing/2014/main" id="{16DF85E8-8750-4F74-A622-5263B8723F9F}"/>
              </a:ext>
            </a:extLst>
          </p:cNvPr>
          <p:cNvSpPr/>
          <p:nvPr/>
        </p:nvSpPr>
        <p:spPr>
          <a:xfrm>
            <a:off x="3384331" y="2636637"/>
            <a:ext cx="1263320" cy="1266928"/>
          </a:xfrm>
          <a:prstGeom prst="ellipse">
            <a:avLst/>
          </a:prstGeom>
          <a:solidFill>
            <a:schemeClr val="tx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latinLnBrk="0">
              <a:defRPr/>
            </a:pPr>
            <a:r>
              <a:rPr lang="en-US" sz="2100">
                <a:solidFill>
                  <a:prstClr val="black"/>
                </a:solidFill>
                <a:latin typeface="Calibri" panose="020F0502020204030204"/>
              </a:rPr>
              <a:t>Lorem Ipsum</a:t>
            </a:r>
          </a:p>
        </p:txBody>
      </p:sp>
      <p:pic>
        <p:nvPicPr>
          <p:cNvPr id="42" name="Google Shape;414;p36">
            <a:extLst>
              <a:ext uri="{FF2B5EF4-FFF2-40B4-BE49-F238E27FC236}">
                <a16:creationId xmlns:a16="http://schemas.microsoft.com/office/drawing/2014/main" id="{5673BA44-4BF0-4FDB-8C3A-D66DBA5F1148}"/>
              </a:ext>
            </a:extLst>
          </p:cNvPr>
          <p:cNvPicPr preferRelativeResize="0"/>
          <p:nvPr/>
        </p:nvPicPr>
        <p:blipFill rotWithShape="1">
          <a:blip r:embed="rId2">
            <a:alphaModFix/>
          </a:blip>
          <a:srcRect l="18088" r="17838"/>
          <a:stretch/>
        </p:blipFill>
        <p:spPr>
          <a:xfrm>
            <a:off x="7000834" y="5013176"/>
            <a:ext cx="1800200" cy="1844824"/>
          </a:xfrm>
          <a:prstGeom prst="ellipse">
            <a:avLst/>
          </a:prstGeom>
          <a:noFill/>
          <a:ln>
            <a:noFill/>
          </a:ln>
        </p:spPr>
      </p:pic>
    </p:spTree>
    <p:extLst>
      <p:ext uri="{BB962C8B-B14F-4D97-AF65-F5344CB8AC3E}">
        <p14:creationId xmlns:p14="http://schemas.microsoft.com/office/powerpoint/2010/main" val="76620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4864" y="0"/>
            <a:ext cx="8229600" cy="792088"/>
          </a:xfrm>
        </p:spPr>
        <p:txBody>
          <a:bodyPr>
            <a:normAutofit/>
          </a:bodyPr>
          <a:lstStyle/>
          <a:p>
            <a:r>
              <a:rPr lang="uk-UA" sz="3200" i="1" dirty="0">
                <a:latin typeface="Times New Roman" pitchFamily="18" charset="0"/>
                <a:cs typeface="Times New Roman" pitchFamily="18" charset="0"/>
              </a:rPr>
              <a:t>Для кожної освітньої галузі визначено:</a:t>
            </a:r>
          </a:p>
        </p:txBody>
      </p:sp>
      <p:sp>
        <p:nvSpPr>
          <p:cNvPr id="9" name="TextBox 30">
            <a:extLst>
              <a:ext uri="{FF2B5EF4-FFF2-40B4-BE49-F238E27FC236}">
                <a16:creationId xmlns:a16="http://schemas.microsoft.com/office/drawing/2014/main" id="{6A769793-9635-449B-904A-FFD16F69F6DE}"/>
              </a:ext>
            </a:extLst>
          </p:cNvPr>
          <p:cNvSpPr txBox="1"/>
          <p:nvPr/>
        </p:nvSpPr>
        <p:spPr>
          <a:xfrm>
            <a:off x="2302975" y="967948"/>
            <a:ext cx="2331426" cy="369332"/>
          </a:xfrm>
          <a:prstGeom prst="rect">
            <a:avLst/>
          </a:prstGeom>
          <a:noFill/>
        </p:spPr>
        <p:txBody>
          <a:bodyPr wrap="square" lIns="0" tIns="0" rIns="0" bIns="0" rtlCol="0">
            <a:spAutoFit/>
          </a:bodyPr>
          <a:lstStyle/>
          <a:p>
            <a:pPr algn="ctr" defTabSz="685800" latinLnBrk="0">
              <a:defRPr/>
            </a:pPr>
            <a:r>
              <a:rPr lang="uk-UA" altLang="zh-CN" sz="2400" b="1" dirty="0">
                <a:solidFill>
                  <a:srgbClr val="4F81BD"/>
                </a:solidFill>
                <a:latin typeface="Times New Roman" panose="02020603050405020304" pitchFamily="18" charset="0"/>
                <a:ea typeface="微软雅黑" pitchFamily="34" charset="-122"/>
                <a:cs typeface="Times New Roman" panose="02020603050405020304" pitchFamily="18" charset="0"/>
              </a:rPr>
              <a:t>МЕТА ГАЛУЗІ</a:t>
            </a:r>
            <a:endParaRPr lang="zh-CN" altLang="en-US" sz="2400" b="1" dirty="0">
              <a:solidFill>
                <a:srgbClr val="4F81BD"/>
              </a:solidFill>
              <a:latin typeface="Times New Roman" panose="02020603050405020304" pitchFamily="18" charset="0"/>
              <a:ea typeface="微软雅黑" pitchFamily="34" charset="-122"/>
              <a:cs typeface="Times New Roman" panose="02020603050405020304" pitchFamily="18" charset="0"/>
            </a:endParaRPr>
          </a:p>
        </p:txBody>
      </p:sp>
      <p:sp>
        <p:nvSpPr>
          <p:cNvPr id="10" name="TextBox 9">
            <a:extLst>
              <a:ext uri="{FF2B5EF4-FFF2-40B4-BE49-F238E27FC236}">
                <a16:creationId xmlns:a16="http://schemas.microsoft.com/office/drawing/2014/main" id="{2B720BDF-6377-4C50-AE1F-9F9FE5FF8865}"/>
              </a:ext>
            </a:extLst>
          </p:cNvPr>
          <p:cNvSpPr txBox="1"/>
          <p:nvPr/>
        </p:nvSpPr>
        <p:spPr>
          <a:xfrm>
            <a:off x="111538" y="2277440"/>
            <a:ext cx="2979119" cy="2215991"/>
          </a:xfrm>
          <a:prstGeom prst="rect">
            <a:avLst/>
          </a:prstGeom>
          <a:noFill/>
        </p:spPr>
        <p:txBody>
          <a:bodyPr wrap="square" lIns="0" tIns="0" rIns="0" bIns="0" rtlCol="0">
            <a:spAutoFit/>
          </a:bodyPr>
          <a:lstStyle/>
          <a:p>
            <a:pPr algn="ctr" defTabSz="685800" latinLnBrk="0">
              <a:defRPr/>
            </a:pPr>
            <a:r>
              <a:rPr lang="uk-UA" altLang="zh-CN" b="1" dirty="0">
                <a:solidFill>
                  <a:srgbClr val="4F81BD"/>
                </a:solidFill>
                <a:latin typeface="Times New Roman" panose="02020603050405020304" pitchFamily="18" charset="0"/>
                <a:ea typeface="微软雅黑" pitchFamily="34" charset="-122"/>
                <a:cs typeface="Times New Roman" panose="02020603050405020304" pitchFamily="18" charset="0"/>
              </a:rPr>
              <a:t>КОМПЕТЕНТНІСНИЙ ПОТЕНЦІАЛ, ЩО ОКРЕСЛЮЄ ЗДАТНІСТЬ КОЖНОЇ ОСВІТНЬОЇ ГАЛУЗІ ФОРМУВАТИ/РОЗВИВАТИ ВСІ КЛЮЧОВІ КОМПЕТЕНТНОСТІВ</a:t>
            </a:r>
            <a:endParaRPr lang="zh-CN" altLang="en-US" b="1" dirty="0">
              <a:solidFill>
                <a:srgbClr val="4F81BD"/>
              </a:solidFill>
              <a:latin typeface="Times New Roman" panose="02020603050405020304" pitchFamily="18" charset="0"/>
              <a:ea typeface="微软雅黑" pitchFamily="34" charset="-122"/>
              <a:cs typeface="Times New Roman" panose="02020603050405020304" pitchFamily="18" charset="0"/>
            </a:endParaRPr>
          </a:p>
        </p:txBody>
      </p:sp>
      <p:sp>
        <p:nvSpPr>
          <p:cNvPr id="11" name="TextBox 30">
            <a:extLst>
              <a:ext uri="{FF2B5EF4-FFF2-40B4-BE49-F238E27FC236}">
                <a16:creationId xmlns:a16="http://schemas.microsoft.com/office/drawing/2014/main" id="{D59ADDF0-D1B1-4CCC-90C2-06758A454AFF}"/>
              </a:ext>
            </a:extLst>
          </p:cNvPr>
          <p:cNvSpPr txBox="1"/>
          <p:nvPr/>
        </p:nvSpPr>
        <p:spPr>
          <a:xfrm>
            <a:off x="5220072" y="792088"/>
            <a:ext cx="2168284" cy="923330"/>
          </a:xfrm>
          <a:prstGeom prst="rect">
            <a:avLst/>
          </a:prstGeom>
          <a:noFill/>
        </p:spPr>
        <p:txBody>
          <a:bodyPr wrap="square" lIns="0" tIns="0" rIns="0" bIns="0" rtlCol="0">
            <a:spAutoFit/>
          </a:bodyPr>
          <a:lstStyle/>
          <a:p>
            <a:pPr algn="ctr" defTabSz="685800" latinLnBrk="0">
              <a:defRPr/>
            </a:pPr>
            <a:r>
              <a:rPr lang="uk-UA" altLang="zh-CN" sz="2000" b="1" dirty="0">
                <a:solidFill>
                  <a:srgbClr val="4F81BD"/>
                </a:solidFill>
                <a:latin typeface="Times New Roman" panose="02020603050405020304" pitchFamily="18" charset="0"/>
                <a:ea typeface="微软雅黑" pitchFamily="34" charset="-122"/>
                <a:cs typeface="Times New Roman" panose="02020603050405020304" pitchFamily="18" charset="0"/>
              </a:rPr>
              <a:t>ОБОВ</a:t>
            </a:r>
            <a:r>
              <a:rPr lang="en-US" altLang="zh-CN" sz="2000" b="1" dirty="0">
                <a:solidFill>
                  <a:srgbClr val="4F81BD"/>
                </a:solidFill>
                <a:latin typeface="Times New Roman" panose="02020603050405020304" pitchFamily="18" charset="0"/>
                <a:ea typeface="微软雅黑" pitchFamily="34" charset="-122"/>
                <a:cs typeface="Times New Roman" panose="02020603050405020304" pitchFamily="18" charset="0"/>
              </a:rPr>
              <a:t>’</a:t>
            </a:r>
            <a:r>
              <a:rPr lang="uk-UA" altLang="zh-CN" sz="2000" b="1" dirty="0">
                <a:solidFill>
                  <a:srgbClr val="4F81BD"/>
                </a:solidFill>
                <a:latin typeface="Times New Roman" panose="02020603050405020304" pitchFamily="18" charset="0"/>
                <a:ea typeface="微软雅黑" pitchFamily="34" charset="-122"/>
                <a:cs typeface="Times New Roman" panose="02020603050405020304" pitchFamily="18" charset="0"/>
              </a:rPr>
              <a:t>ЯЗКОВІ РЕЗУЛЬТАТИ НАВЧАННЯ</a:t>
            </a:r>
            <a:endParaRPr lang="zh-CN" altLang="en-US" sz="2000" b="1" dirty="0">
              <a:solidFill>
                <a:srgbClr val="4F81BD"/>
              </a:solidFill>
              <a:latin typeface="Times New Roman" panose="02020603050405020304" pitchFamily="18" charset="0"/>
              <a:ea typeface="微软雅黑" pitchFamily="34" charset="-122"/>
              <a:cs typeface="Times New Roman" panose="02020603050405020304" pitchFamily="18" charset="0"/>
            </a:endParaRPr>
          </a:p>
        </p:txBody>
      </p:sp>
      <p:sp>
        <p:nvSpPr>
          <p:cNvPr id="12" name="TextBox 30">
            <a:extLst>
              <a:ext uri="{FF2B5EF4-FFF2-40B4-BE49-F238E27FC236}">
                <a16:creationId xmlns:a16="http://schemas.microsoft.com/office/drawing/2014/main" id="{2F4ACE4E-DE45-4394-9CD0-B56D08E95B5E}"/>
              </a:ext>
            </a:extLst>
          </p:cNvPr>
          <p:cNvSpPr txBox="1"/>
          <p:nvPr/>
        </p:nvSpPr>
        <p:spPr>
          <a:xfrm>
            <a:off x="6676527" y="2277440"/>
            <a:ext cx="2376264" cy="2492990"/>
          </a:xfrm>
          <a:prstGeom prst="rect">
            <a:avLst/>
          </a:prstGeom>
          <a:noFill/>
        </p:spPr>
        <p:txBody>
          <a:bodyPr wrap="square" lIns="0" tIns="0" rIns="0" bIns="0" rtlCol="0">
            <a:spAutoFit/>
          </a:bodyPr>
          <a:lstStyle/>
          <a:p>
            <a:pPr algn="ctr" defTabSz="685800" latinLnBrk="0">
              <a:defRPr/>
            </a:pPr>
            <a:r>
              <a:rPr lang="uk-UA" altLang="zh-CN" b="1" dirty="0">
                <a:solidFill>
                  <a:srgbClr val="4F81BD"/>
                </a:solidFill>
                <a:latin typeface="Times New Roman" panose="02020603050405020304" pitchFamily="18" charset="0"/>
                <a:ea typeface="微软雅黑" pitchFamily="34" charset="-122"/>
                <a:cs typeface="Times New Roman" panose="02020603050405020304" pitchFamily="18" charset="0"/>
              </a:rPr>
              <a:t>РЕКОМЕНДОВАНА, МІНІМАЛЬНА І МАКСИМАЛЬНА КІЛЬКІСТЬ НАВЧАЛЬНИХ ГОДИН ЗА ЦИКЛАМИ НАВЧАННЯ (5-6, 7-9 КЛАСИ)</a:t>
            </a:r>
            <a:endParaRPr lang="zh-CN" altLang="en-US" b="1" dirty="0">
              <a:solidFill>
                <a:srgbClr val="4F81BD"/>
              </a:solidFill>
              <a:latin typeface="Times New Roman" panose="02020603050405020304" pitchFamily="18" charset="0"/>
              <a:ea typeface="微软雅黑" pitchFamily="34" charset="-122"/>
              <a:cs typeface="Times New Roman" panose="02020603050405020304" pitchFamily="18" charset="0"/>
            </a:endParaRPr>
          </a:p>
        </p:txBody>
      </p:sp>
      <p:sp>
        <p:nvSpPr>
          <p:cNvPr id="13" name="Freeform 12">
            <a:extLst>
              <a:ext uri="{FF2B5EF4-FFF2-40B4-BE49-F238E27FC236}">
                <a16:creationId xmlns:a16="http://schemas.microsoft.com/office/drawing/2014/main" id="{85BF34C3-0040-436A-A60E-B89211E6767D}"/>
              </a:ext>
            </a:extLst>
          </p:cNvPr>
          <p:cNvSpPr>
            <a:spLocks/>
          </p:cNvSpPr>
          <p:nvPr/>
        </p:nvSpPr>
        <p:spPr bwMode="auto">
          <a:xfrm>
            <a:off x="2882511" y="2641467"/>
            <a:ext cx="1401749" cy="1969807"/>
          </a:xfrm>
          <a:custGeom>
            <a:avLst/>
            <a:gdLst>
              <a:gd name="T0" fmla="*/ 2757 w 2757"/>
              <a:gd name="T1" fmla="*/ 3864 h 3864"/>
              <a:gd name="T2" fmla="*/ 2757 w 2757"/>
              <a:gd name="T3" fmla="*/ 3056 h 3864"/>
              <a:gd name="T4" fmla="*/ 1462 w 2757"/>
              <a:gd name="T5" fmla="*/ 661 h 3864"/>
              <a:gd name="T6" fmla="*/ 722 w 2757"/>
              <a:gd name="T7" fmla="*/ 202 h 3864"/>
              <a:gd name="T8" fmla="*/ 805 w 2757"/>
              <a:gd name="T9" fmla="*/ 67 h 3864"/>
              <a:gd name="T10" fmla="*/ 759 w 2757"/>
              <a:gd name="T11" fmla="*/ 2 h 3864"/>
              <a:gd name="T12" fmla="*/ 51 w 2757"/>
              <a:gd name="T13" fmla="*/ 34 h 3864"/>
              <a:gd name="T14" fmla="*/ 12 w 2757"/>
              <a:gd name="T15" fmla="*/ 97 h 3864"/>
              <a:gd name="T16" fmla="*/ 307 w 2757"/>
              <a:gd name="T17" fmla="*/ 737 h 3864"/>
              <a:gd name="T18" fmla="*/ 384 w 2757"/>
              <a:gd name="T19" fmla="*/ 752 h 3864"/>
              <a:gd name="T20" fmla="*/ 480 w 2757"/>
              <a:gd name="T21" fmla="*/ 595 h 3864"/>
              <a:gd name="T22" fmla="*/ 1161 w 2757"/>
              <a:gd name="T23" fmla="*/ 1018 h 3864"/>
              <a:gd name="T24" fmla="*/ 2295 w 2757"/>
              <a:gd name="T25" fmla="*/ 3002 h 3864"/>
              <a:gd name="T26" fmla="*/ 2295 w 2757"/>
              <a:gd name="T27" fmla="*/ 3864 h 3864"/>
              <a:gd name="T28" fmla="*/ 2757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2757" y="3864"/>
                </a:moveTo>
                <a:lnTo>
                  <a:pt x="2757" y="3056"/>
                </a:lnTo>
                <a:cubicBezTo>
                  <a:pt x="2757" y="2031"/>
                  <a:pt x="2444" y="1270"/>
                  <a:pt x="1462" y="661"/>
                </a:cubicBezTo>
                <a:lnTo>
                  <a:pt x="722" y="202"/>
                </a:lnTo>
                <a:lnTo>
                  <a:pt x="805" y="67"/>
                </a:lnTo>
                <a:cubicBezTo>
                  <a:pt x="825" y="36"/>
                  <a:pt x="802" y="0"/>
                  <a:pt x="759" y="2"/>
                </a:cubicBezTo>
                <a:lnTo>
                  <a:pt x="51" y="34"/>
                </a:lnTo>
                <a:cubicBezTo>
                  <a:pt x="22" y="35"/>
                  <a:pt x="0" y="71"/>
                  <a:pt x="12" y="97"/>
                </a:cubicBezTo>
                <a:lnTo>
                  <a:pt x="307" y="737"/>
                </a:lnTo>
                <a:cubicBezTo>
                  <a:pt x="322" y="770"/>
                  <a:pt x="364" y="785"/>
                  <a:pt x="384" y="752"/>
                </a:cubicBezTo>
                <a:lnTo>
                  <a:pt x="480" y="595"/>
                </a:lnTo>
                <a:lnTo>
                  <a:pt x="1161" y="1018"/>
                </a:lnTo>
                <a:cubicBezTo>
                  <a:pt x="1976" y="1522"/>
                  <a:pt x="2295" y="2037"/>
                  <a:pt x="2295" y="3002"/>
                </a:cubicBezTo>
                <a:lnTo>
                  <a:pt x="2295" y="3864"/>
                </a:lnTo>
                <a:lnTo>
                  <a:pt x="2757" y="3864"/>
                </a:lnTo>
                <a:close/>
              </a:path>
            </a:pathLst>
          </a:custGeom>
          <a:solidFill>
            <a:schemeClr val="accent1"/>
          </a:solidFill>
          <a:ln>
            <a:noFill/>
          </a:ln>
        </p:spPr>
        <p:txBody>
          <a:bodyPr vert="horz" wrap="square" lIns="51435" tIns="25718" rIns="51435" bIns="25718"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等线" panose="02010600030101010101" pitchFamily="2" charset="-122"/>
            </a:endParaRPr>
          </a:p>
        </p:txBody>
      </p:sp>
      <p:sp>
        <p:nvSpPr>
          <p:cNvPr id="14" name="Freeform 13">
            <a:extLst>
              <a:ext uri="{FF2B5EF4-FFF2-40B4-BE49-F238E27FC236}">
                <a16:creationId xmlns:a16="http://schemas.microsoft.com/office/drawing/2014/main" id="{DA151417-5323-4274-B820-5343148858DC}"/>
              </a:ext>
            </a:extLst>
          </p:cNvPr>
          <p:cNvSpPr>
            <a:spLocks/>
          </p:cNvSpPr>
          <p:nvPr/>
        </p:nvSpPr>
        <p:spPr bwMode="auto">
          <a:xfrm>
            <a:off x="3742648" y="1877922"/>
            <a:ext cx="880836" cy="2733351"/>
          </a:xfrm>
          <a:custGeom>
            <a:avLst/>
            <a:gdLst>
              <a:gd name="T0" fmla="*/ 1270 w 1732"/>
              <a:gd name="T1" fmla="*/ 5362 h 5362"/>
              <a:gd name="T2" fmla="*/ 1732 w 1732"/>
              <a:gd name="T3" fmla="*/ 5362 h 5362"/>
              <a:gd name="T4" fmla="*/ 1732 w 1732"/>
              <a:gd name="T5" fmla="*/ 4676 h 5362"/>
              <a:gd name="T6" fmla="*/ 1128 w 1732"/>
              <a:gd name="T7" fmla="*/ 1513 h 5362"/>
              <a:gd name="T8" fmla="*/ 647 w 1732"/>
              <a:gd name="T9" fmla="*/ 526 h 5362"/>
              <a:gd name="T10" fmla="*/ 791 w 1732"/>
              <a:gd name="T11" fmla="*/ 459 h 5362"/>
              <a:gd name="T12" fmla="*/ 789 w 1732"/>
              <a:gd name="T13" fmla="*/ 379 h 5362"/>
              <a:gd name="T14" fmla="*/ 181 w 1732"/>
              <a:gd name="T15" fmla="*/ 14 h 5362"/>
              <a:gd name="T16" fmla="*/ 114 w 1732"/>
              <a:gd name="T17" fmla="*/ 45 h 5362"/>
              <a:gd name="T18" fmla="*/ 5 w 1732"/>
              <a:gd name="T19" fmla="*/ 742 h 5362"/>
              <a:gd name="T20" fmla="*/ 61 w 1732"/>
              <a:gd name="T21" fmla="*/ 797 h 5362"/>
              <a:gd name="T22" fmla="*/ 227 w 1732"/>
              <a:gd name="T23" fmla="*/ 720 h 5362"/>
              <a:gd name="T24" fmla="*/ 734 w 1732"/>
              <a:gd name="T25" fmla="*/ 1758 h 5362"/>
              <a:gd name="T26" fmla="*/ 1270 w 1732"/>
              <a:gd name="T27" fmla="*/ 4472 h 5362"/>
              <a:gd name="T28" fmla="*/ 1270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1270" y="5362"/>
                </a:moveTo>
                <a:lnTo>
                  <a:pt x="1732" y="5362"/>
                </a:lnTo>
                <a:lnTo>
                  <a:pt x="1732" y="4676"/>
                </a:lnTo>
                <a:cubicBezTo>
                  <a:pt x="1732" y="3345"/>
                  <a:pt x="1631" y="2545"/>
                  <a:pt x="1128" y="1513"/>
                </a:cubicBezTo>
                <a:lnTo>
                  <a:pt x="647" y="526"/>
                </a:lnTo>
                <a:lnTo>
                  <a:pt x="791" y="459"/>
                </a:lnTo>
                <a:cubicBezTo>
                  <a:pt x="825" y="443"/>
                  <a:pt x="825" y="401"/>
                  <a:pt x="789" y="379"/>
                </a:cubicBezTo>
                <a:lnTo>
                  <a:pt x="181" y="14"/>
                </a:lnTo>
                <a:cubicBezTo>
                  <a:pt x="156" y="0"/>
                  <a:pt x="118" y="17"/>
                  <a:pt x="114" y="45"/>
                </a:cubicBezTo>
                <a:lnTo>
                  <a:pt x="5" y="742"/>
                </a:lnTo>
                <a:cubicBezTo>
                  <a:pt x="0" y="777"/>
                  <a:pt x="26" y="813"/>
                  <a:pt x="61" y="797"/>
                </a:cubicBezTo>
                <a:lnTo>
                  <a:pt x="227" y="720"/>
                </a:lnTo>
                <a:lnTo>
                  <a:pt x="734" y="1758"/>
                </a:lnTo>
                <a:cubicBezTo>
                  <a:pt x="1167" y="2647"/>
                  <a:pt x="1270" y="3321"/>
                  <a:pt x="1270" y="4472"/>
                </a:cubicBezTo>
                <a:lnTo>
                  <a:pt x="1270" y="5362"/>
                </a:lnTo>
                <a:close/>
              </a:path>
            </a:pathLst>
          </a:custGeom>
          <a:solidFill>
            <a:schemeClr val="accent3"/>
          </a:solidFill>
          <a:ln>
            <a:noFill/>
          </a:ln>
        </p:spPr>
        <p:txBody>
          <a:bodyPr vert="horz" wrap="square" lIns="51435" tIns="25718" rIns="51435" bIns="25718"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等线" panose="02010600030101010101" pitchFamily="2" charset="-122"/>
            </a:endParaRPr>
          </a:p>
        </p:txBody>
      </p:sp>
      <p:sp>
        <p:nvSpPr>
          <p:cNvPr id="15" name="Freeform 14">
            <a:extLst>
              <a:ext uri="{FF2B5EF4-FFF2-40B4-BE49-F238E27FC236}">
                <a16:creationId xmlns:a16="http://schemas.microsoft.com/office/drawing/2014/main" id="{9984C5C2-0D5E-4674-B360-162D9493ECCD}"/>
              </a:ext>
            </a:extLst>
          </p:cNvPr>
          <p:cNvSpPr>
            <a:spLocks/>
          </p:cNvSpPr>
          <p:nvPr/>
        </p:nvSpPr>
        <p:spPr bwMode="auto">
          <a:xfrm>
            <a:off x="5093801" y="2641467"/>
            <a:ext cx="1400598" cy="1969807"/>
          </a:xfrm>
          <a:custGeom>
            <a:avLst/>
            <a:gdLst>
              <a:gd name="T0" fmla="*/ 0 w 2757"/>
              <a:gd name="T1" fmla="*/ 3864 h 3864"/>
              <a:gd name="T2" fmla="*/ 0 w 2757"/>
              <a:gd name="T3" fmla="*/ 3056 h 3864"/>
              <a:gd name="T4" fmla="*/ 1295 w 2757"/>
              <a:gd name="T5" fmla="*/ 661 h 3864"/>
              <a:gd name="T6" fmla="*/ 2035 w 2757"/>
              <a:gd name="T7" fmla="*/ 202 h 3864"/>
              <a:gd name="T8" fmla="*/ 1952 w 2757"/>
              <a:gd name="T9" fmla="*/ 67 h 3864"/>
              <a:gd name="T10" fmla="*/ 1998 w 2757"/>
              <a:gd name="T11" fmla="*/ 2 h 3864"/>
              <a:gd name="T12" fmla="*/ 2706 w 2757"/>
              <a:gd name="T13" fmla="*/ 34 h 3864"/>
              <a:gd name="T14" fmla="*/ 2745 w 2757"/>
              <a:gd name="T15" fmla="*/ 97 h 3864"/>
              <a:gd name="T16" fmla="*/ 2450 w 2757"/>
              <a:gd name="T17" fmla="*/ 737 h 3864"/>
              <a:gd name="T18" fmla="*/ 2373 w 2757"/>
              <a:gd name="T19" fmla="*/ 752 h 3864"/>
              <a:gd name="T20" fmla="*/ 2277 w 2757"/>
              <a:gd name="T21" fmla="*/ 595 h 3864"/>
              <a:gd name="T22" fmla="*/ 1596 w 2757"/>
              <a:gd name="T23" fmla="*/ 1018 h 3864"/>
              <a:gd name="T24" fmla="*/ 462 w 2757"/>
              <a:gd name="T25" fmla="*/ 3002 h 3864"/>
              <a:gd name="T26" fmla="*/ 462 w 2757"/>
              <a:gd name="T27" fmla="*/ 3864 h 3864"/>
              <a:gd name="T28" fmla="*/ 0 w 2757"/>
              <a:gd name="T29" fmla="*/ 3864 h 3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7" h="3864">
                <a:moveTo>
                  <a:pt x="0" y="3864"/>
                </a:moveTo>
                <a:lnTo>
                  <a:pt x="0" y="3056"/>
                </a:lnTo>
                <a:cubicBezTo>
                  <a:pt x="0" y="2031"/>
                  <a:pt x="313" y="1270"/>
                  <a:pt x="1295" y="661"/>
                </a:cubicBezTo>
                <a:lnTo>
                  <a:pt x="2035" y="202"/>
                </a:lnTo>
                <a:lnTo>
                  <a:pt x="1952" y="67"/>
                </a:lnTo>
                <a:cubicBezTo>
                  <a:pt x="1933" y="36"/>
                  <a:pt x="1955" y="0"/>
                  <a:pt x="1998" y="2"/>
                </a:cubicBezTo>
                <a:lnTo>
                  <a:pt x="2706" y="34"/>
                </a:lnTo>
                <a:cubicBezTo>
                  <a:pt x="2735" y="35"/>
                  <a:pt x="2757" y="71"/>
                  <a:pt x="2745" y="97"/>
                </a:cubicBezTo>
                <a:lnTo>
                  <a:pt x="2450" y="737"/>
                </a:lnTo>
                <a:cubicBezTo>
                  <a:pt x="2435" y="770"/>
                  <a:pt x="2394" y="785"/>
                  <a:pt x="2373" y="752"/>
                </a:cubicBezTo>
                <a:lnTo>
                  <a:pt x="2277" y="595"/>
                </a:lnTo>
                <a:lnTo>
                  <a:pt x="1596" y="1018"/>
                </a:lnTo>
                <a:cubicBezTo>
                  <a:pt x="781" y="1522"/>
                  <a:pt x="462" y="2037"/>
                  <a:pt x="462" y="3002"/>
                </a:cubicBezTo>
                <a:lnTo>
                  <a:pt x="462" y="3864"/>
                </a:lnTo>
                <a:lnTo>
                  <a:pt x="0" y="3864"/>
                </a:lnTo>
                <a:close/>
              </a:path>
            </a:pathLst>
          </a:custGeom>
          <a:solidFill>
            <a:schemeClr val="accent1"/>
          </a:solidFill>
          <a:ln>
            <a:noFill/>
          </a:ln>
        </p:spPr>
        <p:txBody>
          <a:bodyPr vert="horz" wrap="square" lIns="51435" tIns="25718" rIns="51435" bIns="25718"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等线" panose="02010600030101010101" pitchFamily="2" charset="-122"/>
            </a:endParaRPr>
          </a:p>
        </p:txBody>
      </p:sp>
      <p:sp>
        <p:nvSpPr>
          <p:cNvPr id="16" name="Freeform 15">
            <a:extLst>
              <a:ext uri="{FF2B5EF4-FFF2-40B4-BE49-F238E27FC236}">
                <a16:creationId xmlns:a16="http://schemas.microsoft.com/office/drawing/2014/main" id="{DAB2186E-5B9D-459C-99E9-FA46643EBF63}"/>
              </a:ext>
            </a:extLst>
          </p:cNvPr>
          <p:cNvSpPr>
            <a:spLocks/>
          </p:cNvSpPr>
          <p:nvPr/>
        </p:nvSpPr>
        <p:spPr bwMode="auto">
          <a:xfrm>
            <a:off x="4754574" y="1877922"/>
            <a:ext cx="879687" cy="2733351"/>
          </a:xfrm>
          <a:custGeom>
            <a:avLst/>
            <a:gdLst>
              <a:gd name="T0" fmla="*/ 462 w 1732"/>
              <a:gd name="T1" fmla="*/ 5362 h 5362"/>
              <a:gd name="T2" fmla="*/ 0 w 1732"/>
              <a:gd name="T3" fmla="*/ 5362 h 5362"/>
              <a:gd name="T4" fmla="*/ 0 w 1732"/>
              <a:gd name="T5" fmla="*/ 4676 h 5362"/>
              <a:gd name="T6" fmla="*/ 604 w 1732"/>
              <a:gd name="T7" fmla="*/ 1513 h 5362"/>
              <a:gd name="T8" fmla="*/ 1086 w 1732"/>
              <a:gd name="T9" fmla="*/ 526 h 5362"/>
              <a:gd name="T10" fmla="*/ 941 w 1732"/>
              <a:gd name="T11" fmla="*/ 459 h 5362"/>
              <a:gd name="T12" fmla="*/ 944 w 1732"/>
              <a:gd name="T13" fmla="*/ 379 h 5362"/>
              <a:gd name="T14" fmla="*/ 1552 w 1732"/>
              <a:gd name="T15" fmla="*/ 14 h 5362"/>
              <a:gd name="T16" fmla="*/ 1618 w 1732"/>
              <a:gd name="T17" fmla="*/ 45 h 5362"/>
              <a:gd name="T18" fmla="*/ 1727 w 1732"/>
              <a:gd name="T19" fmla="*/ 742 h 5362"/>
              <a:gd name="T20" fmla="*/ 1671 w 1732"/>
              <a:gd name="T21" fmla="*/ 797 h 5362"/>
              <a:gd name="T22" fmla="*/ 1505 w 1732"/>
              <a:gd name="T23" fmla="*/ 720 h 5362"/>
              <a:gd name="T24" fmla="*/ 999 w 1732"/>
              <a:gd name="T25" fmla="*/ 1758 h 5362"/>
              <a:gd name="T26" fmla="*/ 462 w 1732"/>
              <a:gd name="T27" fmla="*/ 4472 h 5362"/>
              <a:gd name="T28" fmla="*/ 462 w 1732"/>
              <a:gd name="T29" fmla="*/ 5362 h 5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2" h="5362">
                <a:moveTo>
                  <a:pt x="462" y="5362"/>
                </a:moveTo>
                <a:lnTo>
                  <a:pt x="0" y="5362"/>
                </a:lnTo>
                <a:lnTo>
                  <a:pt x="0" y="4676"/>
                </a:lnTo>
                <a:cubicBezTo>
                  <a:pt x="0" y="3345"/>
                  <a:pt x="101" y="2545"/>
                  <a:pt x="604" y="1513"/>
                </a:cubicBezTo>
                <a:lnTo>
                  <a:pt x="1086" y="526"/>
                </a:lnTo>
                <a:lnTo>
                  <a:pt x="941" y="459"/>
                </a:lnTo>
                <a:cubicBezTo>
                  <a:pt x="908" y="443"/>
                  <a:pt x="907" y="401"/>
                  <a:pt x="944" y="379"/>
                </a:cubicBezTo>
                <a:lnTo>
                  <a:pt x="1552" y="14"/>
                </a:lnTo>
                <a:cubicBezTo>
                  <a:pt x="1576" y="0"/>
                  <a:pt x="1614" y="17"/>
                  <a:pt x="1618" y="45"/>
                </a:cubicBezTo>
                <a:lnTo>
                  <a:pt x="1727" y="742"/>
                </a:lnTo>
                <a:cubicBezTo>
                  <a:pt x="1732" y="777"/>
                  <a:pt x="1706" y="813"/>
                  <a:pt x="1671" y="797"/>
                </a:cubicBezTo>
                <a:lnTo>
                  <a:pt x="1505" y="720"/>
                </a:lnTo>
                <a:lnTo>
                  <a:pt x="999" y="1758"/>
                </a:lnTo>
                <a:cubicBezTo>
                  <a:pt x="565" y="2647"/>
                  <a:pt x="462" y="3321"/>
                  <a:pt x="462" y="4472"/>
                </a:cubicBezTo>
                <a:lnTo>
                  <a:pt x="462" y="5362"/>
                </a:lnTo>
                <a:close/>
              </a:path>
            </a:pathLst>
          </a:custGeom>
          <a:solidFill>
            <a:schemeClr val="accent3"/>
          </a:solidFill>
          <a:ln>
            <a:noFill/>
          </a:ln>
        </p:spPr>
        <p:txBody>
          <a:bodyPr vert="horz" wrap="square" lIns="51435" tIns="25718" rIns="51435" bIns="25718"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412510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51520" y="180978"/>
            <a:ext cx="8892480" cy="1384995"/>
          </a:xfrm>
          <a:prstGeom prst="rect">
            <a:avLst/>
          </a:prstGeom>
          <a:noFill/>
          <a:ln w="9525">
            <a:noFill/>
            <a:miter lim="800000"/>
            <a:headEnd/>
            <a:tailEnd/>
          </a:ln>
        </p:spPr>
        <p:txBody>
          <a:bodyPr wrap="square">
            <a:spAutoFit/>
          </a:bodyPr>
          <a:lstStyle/>
          <a:p>
            <a:pPr algn="ctr" latinLnBrk="0"/>
            <a:r>
              <a:rPr lang="uk-UA" altLang="ko-KR" sz="2800" b="1" dirty="0">
                <a:solidFill>
                  <a:srgbClr val="002060"/>
                </a:solidFill>
                <a:cs typeface="Arial" pitchFamily="34" charset="0"/>
              </a:rPr>
              <a:t>Наказ МОН України від 19.02.2021 № 235 </a:t>
            </a:r>
          </a:p>
          <a:p>
            <a:pPr algn="ctr" latinLnBrk="0"/>
            <a:r>
              <a:rPr lang="uk-UA" altLang="ko-KR" sz="2800" b="1" dirty="0">
                <a:solidFill>
                  <a:srgbClr val="002060"/>
                </a:solidFill>
                <a:cs typeface="Arial" pitchFamily="34" charset="0"/>
              </a:rPr>
              <a:t>«Про затвердження типової освітньої програми </a:t>
            </a:r>
          </a:p>
          <a:p>
            <a:pPr algn="ctr" latinLnBrk="0"/>
            <a:r>
              <a:rPr lang="uk-UA" altLang="ko-KR" sz="2800" b="1" dirty="0">
                <a:solidFill>
                  <a:srgbClr val="002060"/>
                </a:solidFill>
                <a:cs typeface="Arial" pitchFamily="34" charset="0"/>
              </a:rPr>
              <a:t>для 5-9 класів загальної середньої освіти»</a:t>
            </a:r>
            <a:endParaRPr lang="en-US" altLang="ko-KR" sz="2800" b="1" dirty="0">
              <a:solidFill>
                <a:srgbClr val="002060"/>
              </a:solidFill>
              <a:cs typeface="Arial" pitchFamily="34" charset="0"/>
            </a:endParaRPr>
          </a:p>
        </p:txBody>
      </p:sp>
      <p:grpSp>
        <p:nvGrpSpPr>
          <p:cNvPr id="8" name="Group 28"/>
          <p:cNvGrpSpPr/>
          <p:nvPr/>
        </p:nvGrpSpPr>
        <p:grpSpPr>
          <a:xfrm>
            <a:off x="1444664" y="3669836"/>
            <a:ext cx="5372100" cy="609600"/>
            <a:chOff x="1676400" y="2895600"/>
            <a:chExt cx="7162800" cy="609600"/>
          </a:xfrm>
        </p:grpSpPr>
        <p:sp>
          <p:nvSpPr>
            <p:cNvPr id="9" name="Pentagon 5"/>
            <p:cNvSpPr/>
            <p:nvPr/>
          </p:nvSpPr>
          <p:spPr>
            <a:xfrm>
              <a:off x="1676400" y="2895600"/>
              <a:ext cx="7162800" cy="609600"/>
            </a:xfrm>
            <a:prstGeom prst="homePlate">
              <a:avLst/>
            </a:prstGeom>
            <a:solidFill>
              <a:schemeClr val="bg1">
                <a:lumMod val="50000"/>
              </a:schemeClr>
            </a:solidFill>
            <a:ln/>
          </p:spPr>
          <p:style>
            <a:lnRef idx="0">
              <a:schemeClr val="dk1"/>
            </a:lnRef>
            <a:fillRef idx="3">
              <a:schemeClr val="dk1"/>
            </a:fillRef>
            <a:effectRef idx="3">
              <a:schemeClr val="dk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0" name="Oval 7"/>
            <p:cNvSpPr/>
            <p:nvPr/>
          </p:nvSpPr>
          <p:spPr>
            <a:xfrm>
              <a:off x="20574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1</a:t>
              </a:r>
            </a:p>
          </p:txBody>
        </p:sp>
        <p:sp>
          <p:nvSpPr>
            <p:cNvPr id="11" name="Oval 8"/>
            <p:cNvSpPr/>
            <p:nvPr/>
          </p:nvSpPr>
          <p:spPr>
            <a:xfrm>
              <a:off x="21336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2" name="Oval 9"/>
            <p:cNvSpPr/>
            <p:nvPr/>
          </p:nvSpPr>
          <p:spPr>
            <a:xfrm>
              <a:off x="29718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2</a:t>
              </a:r>
            </a:p>
          </p:txBody>
        </p:sp>
        <p:sp>
          <p:nvSpPr>
            <p:cNvPr id="13" name="Oval 10"/>
            <p:cNvSpPr/>
            <p:nvPr/>
          </p:nvSpPr>
          <p:spPr>
            <a:xfrm>
              <a:off x="30480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4" name="Oval 11"/>
            <p:cNvSpPr/>
            <p:nvPr/>
          </p:nvSpPr>
          <p:spPr>
            <a:xfrm>
              <a:off x="38862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3</a:t>
              </a:r>
            </a:p>
          </p:txBody>
        </p:sp>
        <p:sp>
          <p:nvSpPr>
            <p:cNvPr id="15" name="Oval 12"/>
            <p:cNvSpPr/>
            <p:nvPr/>
          </p:nvSpPr>
          <p:spPr>
            <a:xfrm>
              <a:off x="39624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6" name="Oval 14"/>
            <p:cNvSpPr/>
            <p:nvPr/>
          </p:nvSpPr>
          <p:spPr>
            <a:xfrm>
              <a:off x="48006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4</a:t>
              </a:r>
            </a:p>
          </p:txBody>
        </p:sp>
        <p:sp>
          <p:nvSpPr>
            <p:cNvPr id="17" name="Oval 15"/>
            <p:cNvSpPr/>
            <p:nvPr/>
          </p:nvSpPr>
          <p:spPr>
            <a:xfrm>
              <a:off x="48768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18" name="Oval 16"/>
            <p:cNvSpPr/>
            <p:nvPr/>
          </p:nvSpPr>
          <p:spPr>
            <a:xfrm>
              <a:off x="57150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5</a:t>
              </a:r>
            </a:p>
          </p:txBody>
        </p:sp>
        <p:sp>
          <p:nvSpPr>
            <p:cNvPr id="19" name="Oval 17"/>
            <p:cNvSpPr/>
            <p:nvPr/>
          </p:nvSpPr>
          <p:spPr>
            <a:xfrm>
              <a:off x="57912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20" name="Oval 18"/>
            <p:cNvSpPr/>
            <p:nvPr/>
          </p:nvSpPr>
          <p:spPr>
            <a:xfrm>
              <a:off x="67056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6</a:t>
              </a:r>
            </a:p>
          </p:txBody>
        </p:sp>
        <p:sp>
          <p:nvSpPr>
            <p:cNvPr id="21" name="Oval 19"/>
            <p:cNvSpPr/>
            <p:nvPr/>
          </p:nvSpPr>
          <p:spPr>
            <a:xfrm>
              <a:off x="67818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sp>
          <p:nvSpPr>
            <p:cNvPr id="22" name="Oval 20"/>
            <p:cNvSpPr/>
            <p:nvPr/>
          </p:nvSpPr>
          <p:spPr>
            <a:xfrm>
              <a:off x="7620000" y="2971800"/>
              <a:ext cx="457200" cy="457200"/>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latinLnBrk="0"/>
              <a:r>
                <a:rPr lang="en-US" sz="1600" dirty="0">
                  <a:solidFill>
                    <a:prstClr val="black"/>
                  </a:solidFill>
                  <a:latin typeface="Times New Roman" pitchFamily="18" charset="0"/>
                  <a:cs typeface="Times New Roman" pitchFamily="18" charset="0"/>
                </a:rPr>
                <a:t>7</a:t>
              </a:r>
            </a:p>
          </p:txBody>
        </p:sp>
        <p:sp>
          <p:nvSpPr>
            <p:cNvPr id="23" name="Oval 21"/>
            <p:cNvSpPr/>
            <p:nvPr/>
          </p:nvSpPr>
          <p:spPr>
            <a:xfrm>
              <a:off x="7696200" y="2986081"/>
              <a:ext cx="304800" cy="180977"/>
            </a:xfrm>
            <a:prstGeom prst="ellipse">
              <a:avLst/>
            </a:prstGeom>
            <a:gradFill flip="none" rotWithShape="1">
              <a:gsLst>
                <a:gs pos="0">
                  <a:schemeClr val="bg1">
                    <a:alpha val="0"/>
                  </a:schemeClr>
                </a:gs>
                <a:gs pos="50000">
                  <a:schemeClr val="bg1">
                    <a:alpha val="35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24" name="Group 27"/>
          <p:cNvGrpSpPr/>
          <p:nvPr/>
        </p:nvGrpSpPr>
        <p:grpSpPr>
          <a:xfrm>
            <a:off x="-108519" y="3040712"/>
            <a:ext cx="1838934" cy="2044472"/>
            <a:chOff x="236119" y="2362200"/>
            <a:chExt cx="2060670" cy="1447800"/>
          </a:xfrm>
        </p:grpSpPr>
        <p:sp>
          <p:nvSpPr>
            <p:cNvPr id="25" name="Oval 25"/>
            <p:cNvSpPr/>
            <p:nvPr/>
          </p:nvSpPr>
          <p:spPr>
            <a:xfrm>
              <a:off x="313184" y="2362200"/>
              <a:ext cx="1728192" cy="1447800"/>
            </a:xfrm>
            <a:prstGeom prst="ellipse">
              <a:avLst/>
            </a:prstGeom>
            <a:solidFill>
              <a:srgbClr val="00CC99"/>
            </a:solidFill>
            <a:ln w="57150">
              <a:solidFill>
                <a:srgbClr val="00CCFF"/>
              </a:solidFill>
            </a:ln>
            <a:scene3d>
              <a:camera prst="obliqueTopLeft"/>
              <a:lightRig rig="threePt" dir="t"/>
            </a:scene3d>
            <a:sp3d extrusionH="6350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latinLnBrk="0"/>
              <a:endParaRPr lang="en-US" sz="1600" b="1">
                <a:solidFill>
                  <a:prstClr val="white"/>
                </a:solidFill>
              </a:endParaRPr>
            </a:p>
          </p:txBody>
        </p:sp>
        <p:sp>
          <p:nvSpPr>
            <p:cNvPr id="26" name="Oval 26"/>
            <p:cNvSpPr/>
            <p:nvPr/>
          </p:nvSpPr>
          <p:spPr>
            <a:xfrm>
              <a:off x="236119" y="2362200"/>
              <a:ext cx="2060670" cy="14081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latinLnBrk="0"/>
              <a:r>
                <a:rPr lang="uk-UA" sz="1400" b="1" dirty="0">
                  <a:solidFill>
                    <a:prstClr val="white"/>
                  </a:solidFill>
                  <a:latin typeface="Arial Black" pitchFamily="34" charset="0"/>
                </a:rPr>
                <a:t>Структура</a:t>
              </a:r>
              <a:endParaRPr lang="en-US" sz="1400" b="1" dirty="0">
                <a:solidFill>
                  <a:prstClr val="white"/>
                </a:solidFill>
                <a:latin typeface="Arial Black" pitchFamily="34" charset="0"/>
              </a:endParaRPr>
            </a:p>
          </p:txBody>
        </p:sp>
      </p:grpSp>
      <p:grpSp>
        <p:nvGrpSpPr>
          <p:cNvPr id="27" name="Group 61"/>
          <p:cNvGrpSpPr/>
          <p:nvPr/>
        </p:nvGrpSpPr>
        <p:grpSpPr>
          <a:xfrm>
            <a:off x="1843741" y="2621632"/>
            <a:ext cx="57150" cy="909637"/>
            <a:chOff x="2209801" y="1828800"/>
            <a:chExt cx="76200" cy="909637"/>
          </a:xfrm>
        </p:grpSpPr>
        <p:cxnSp>
          <p:nvCxnSpPr>
            <p:cNvPr id="28"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39" name="Group 61"/>
          <p:cNvGrpSpPr/>
          <p:nvPr/>
        </p:nvGrpSpPr>
        <p:grpSpPr>
          <a:xfrm>
            <a:off x="6073814" y="2666785"/>
            <a:ext cx="57150" cy="909637"/>
            <a:chOff x="2209801" y="1828800"/>
            <a:chExt cx="76200" cy="909637"/>
          </a:xfrm>
        </p:grpSpPr>
        <p:cxnSp>
          <p:nvCxnSpPr>
            <p:cNvPr id="40"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42" name="Group 61"/>
          <p:cNvGrpSpPr/>
          <p:nvPr/>
        </p:nvGrpSpPr>
        <p:grpSpPr>
          <a:xfrm>
            <a:off x="4640610" y="2657351"/>
            <a:ext cx="57150" cy="909637"/>
            <a:chOff x="2209801" y="1828800"/>
            <a:chExt cx="76200" cy="909637"/>
          </a:xfrm>
        </p:grpSpPr>
        <p:cxnSp>
          <p:nvCxnSpPr>
            <p:cNvPr id="43"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45" name="Group 61"/>
          <p:cNvGrpSpPr/>
          <p:nvPr/>
        </p:nvGrpSpPr>
        <p:grpSpPr>
          <a:xfrm>
            <a:off x="3244889" y="2635334"/>
            <a:ext cx="57150" cy="909637"/>
            <a:chOff x="2209801" y="1828800"/>
            <a:chExt cx="76200" cy="909637"/>
          </a:xfrm>
        </p:grpSpPr>
        <p:cxnSp>
          <p:nvCxnSpPr>
            <p:cNvPr id="46" name="Straight Connector 38"/>
            <p:cNvCxnSpPr/>
            <p:nvPr/>
          </p:nvCxnSpPr>
          <p:spPr>
            <a:xfrm rot="5400000" flipH="1" flipV="1">
              <a:off x="1833560" y="2247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39"/>
            <p:cNvSpPr/>
            <p:nvPr/>
          </p:nvSpPr>
          <p:spPr>
            <a:xfrm rot="16200000">
              <a:off x="2209801" y="2662237"/>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48" name="Group 82"/>
          <p:cNvGrpSpPr/>
          <p:nvPr/>
        </p:nvGrpSpPr>
        <p:grpSpPr>
          <a:xfrm>
            <a:off x="2559089" y="4365499"/>
            <a:ext cx="57150" cy="914400"/>
            <a:chOff x="4114800" y="3733800"/>
            <a:chExt cx="76200" cy="914400"/>
          </a:xfrm>
        </p:grpSpPr>
        <p:cxnSp>
          <p:nvCxnSpPr>
            <p:cNvPr id="49" name="Straight Connector 80"/>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81"/>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51" name="Group 82"/>
          <p:cNvGrpSpPr/>
          <p:nvPr/>
        </p:nvGrpSpPr>
        <p:grpSpPr>
          <a:xfrm>
            <a:off x="3930689" y="4335594"/>
            <a:ext cx="57150" cy="914400"/>
            <a:chOff x="4114800" y="3733800"/>
            <a:chExt cx="76200" cy="914400"/>
          </a:xfrm>
        </p:grpSpPr>
        <p:cxnSp>
          <p:nvCxnSpPr>
            <p:cNvPr id="52" name="Straight Connector 80"/>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81"/>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grpSp>
        <p:nvGrpSpPr>
          <p:cNvPr id="54" name="Group 82"/>
          <p:cNvGrpSpPr/>
          <p:nvPr/>
        </p:nvGrpSpPr>
        <p:grpSpPr>
          <a:xfrm>
            <a:off x="5394845" y="4336911"/>
            <a:ext cx="57150" cy="914400"/>
            <a:chOff x="4114800" y="3733800"/>
            <a:chExt cx="76200" cy="914400"/>
          </a:xfrm>
        </p:grpSpPr>
        <p:cxnSp>
          <p:nvCxnSpPr>
            <p:cNvPr id="55" name="Straight Connector 80"/>
            <p:cNvCxnSpPr/>
            <p:nvPr/>
          </p:nvCxnSpPr>
          <p:spPr>
            <a:xfrm rot="5400000" flipH="1" flipV="1">
              <a:off x="3738559" y="4229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81"/>
            <p:cNvSpPr/>
            <p:nvPr/>
          </p:nvSpPr>
          <p:spPr>
            <a:xfrm rot="16200000">
              <a:off x="4114800" y="3733800"/>
              <a:ext cx="76200" cy="76200"/>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endParaRPr lang="en-US" sz="1600">
                <a:solidFill>
                  <a:prstClr val="white"/>
                </a:solidFill>
                <a:latin typeface="Times New Roman" pitchFamily="18" charset="0"/>
                <a:cs typeface="Times New Roman" pitchFamily="18" charset="0"/>
              </a:endParaRPr>
            </a:p>
          </p:txBody>
        </p:sp>
      </p:grpSp>
      <p:sp>
        <p:nvSpPr>
          <p:cNvPr id="60" name="TextBox 59"/>
          <p:cNvSpPr txBox="1"/>
          <p:nvPr/>
        </p:nvSpPr>
        <p:spPr>
          <a:xfrm>
            <a:off x="818178" y="1975301"/>
            <a:ext cx="1252972" cy="584775"/>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Загальні</a:t>
            </a:r>
          </a:p>
          <a:p>
            <a:pPr algn="ctr" latinLnBrk="0"/>
            <a:r>
              <a:rPr lang="uk-UA" sz="1600" b="1" dirty="0">
                <a:solidFill>
                  <a:srgbClr val="002060"/>
                </a:solidFill>
                <a:latin typeface="Times New Roman" pitchFamily="18" charset="0"/>
                <a:cs typeface="Times New Roman" pitchFamily="18" charset="0"/>
              </a:rPr>
              <a:t> положення</a:t>
            </a:r>
            <a:endParaRPr lang="en-US" sz="1600" b="1" dirty="0">
              <a:solidFill>
                <a:srgbClr val="002060"/>
              </a:solidFill>
              <a:latin typeface="Times New Roman" pitchFamily="18" charset="0"/>
              <a:cs typeface="Times New Roman" pitchFamily="18" charset="0"/>
            </a:endParaRPr>
          </a:p>
        </p:txBody>
      </p:sp>
      <p:sp>
        <p:nvSpPr>
          <p:cNvPr id="61" name="TextBox 60"/>
          <p:cNvSpPr txBox="1"/>
          <p:nvPr/>
        </p:nvSpPr>
        <p:spPr>
          <a:xfrm>
            <a:off x="3930690" y="1746453"/>
            <a:ext cx="1691530" cy="830997"/>
          </a:xfrm>
          <a:prstGeom prst="rect">
            <a:avLst/>
          </a:prstGeom>
          <a:noFill/>
        </p:spPr>
        <p:txBody>
          <a:bodyPr wrap="square" rtlCol="0">
            <a:spAutoFit/>
          </a:bodyPr>
          <a:lstStyle/>
          <a:p>
            <a:pPr algn="ctr" latinLnBrk="0"/>
            <a:r>
              <a:rPr lang="uk-UA" sz="1600" b="1" dirty="0">
                <a:solidFill>
                  <a:srgbClr val="002060"/>
                </a:solidFill>
                <a:latin typeface="Times New Roman" pitchFamily="18" charset="0"/>
                <a:cs typeface="Times New Roman" pitchFamily="18" charset="0"/>
              </a:rPr>
              <a:t>Модельні </a:t>
            </a:r>
          </a:p>
          <a:p>
            <a:pPr algn="ctr" latinLnBrk="0"/>
            <a:r>
              <a:rPr lang="uk-UA" sz="1600" b="1" dirty="0">
                <a:solidFill>
                  <a:srgbClr val="002060"/>
                </a:solidFill>
                <a:latin typeface="Times New Roman" pitchFamily="18" charset="0"/>
                <a:cs typeface="Times New Roman" pitchFamily="18" charset="0"/>
              </a:rPr>
              <a:t>навчальні </a:t>
            </a:r>
          </a:p>
          <a:p>
            <a:pPr algn="ctr" latinLnBrk="0"/>
            <a:r>
              <a:rPr lang="uk-UA" sz="1600" b="1" dirty="0">
                <a:solidFill>
                  <a:srgbClr val="002060"/>
                </a:solidFill>
                <a:latin typeface="Times New Roman" pitchFamily="18" charset="0"/>
                <a:cs typeface="Times New Roman" pitchFamily="18" charset="0"/>
              </a:rPr>
              <a:t>програми</a:t>
            </a:r>
            <a:endParaRPr lang="en-US" sz="1600" b="1" dirty="0">
              <a:solidFill>
                <a:srgbClr val="002060"/>
              </a:solidFill>
              <a:latin typeface="Times New Roman" pitchFamily="18" charset="0"/>
              <a:cs typeface="Times New Roman" pitchFamily="18" charset="0"/>
            </a:endParaRPr>
          </a:p>
        </p:txBody>
      </p:sp>
      <p:sp>
        <p:nvSpPr>
          <p:cNvPr id="62" name="TextBox 61"/>
          <p:cNvSpPr txBox="1"/>
          <p:nvPr/>
        </p:nvSpPr>
        <p:spPr>
          <a:xfrm>
            <a:off x="1549748" y="5291963"/>
            <a:ext cx="1733360" cy="1077218"/>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Вимоги до осіб, </a:t>
            </a:r>
          </a:p>
          <a:p>
            <a:pPr algn="ctr" latinLnBrk="0"/>
            <a:r>
              <a:rPr lang="uk-UA" sz="1600" b="1" dirty="0">
                <a:solidFill>
                  <a:srgbClr val="002060"/>
                </a:solidFill>
                <a:latin typeface="Times New Roman" pitchFamily="18" charset="0"/>
                <a:cs typeface="Times New Roman" pitchFamily="18" charset="0"/>
              </a:rPr>
              <a:t>які можуть </a:t>
            </a:r>
          </a:p>
          <a:p>
            <a:pPr algn="ctr" latinLnBrk="0"/>
            <a:r>
              <a:rPr lang="uk-UA" sz="1600" b="1" dirty="0">
                <a:solidFill>
                  <a:srgbClr val="002060"/>
                </a:solidFill>
                <a:latin typeface="Times New Roman" pitchFamily="18" charset="0"/>
                <a:cs typeface="Times New Roman" pitchFamily="18" charset="0"/>
              </a:rPr>
              <a:t>розпочати</a:t>
            </a:r>
          </a:p>
          <a:p>
            <a:pPr algn="ctr" latinLnBrk="0"/>
            <a:r>
              <a:rPr lang="uk-UA" sz="1600" b="1" dirty="0">
                <a:solidFill>
                  <a:srgbClr val="002060"/>
                </a:solidFill>
                <a:latin typeface="Times New Roman" pitchFamily="18" charset="0"/>
                <a:cs typeface="Times New Roman" pitchFamily="18" charset="0"/>
              </a:rPr>
              <a:t> навчання за ОП</a:t>
            </a:r>
            <a:endParaRPr lang="en-US" sz="1600" b="1" dirty="0">
              <a:solidFill>
                <a:srgbClr val="002060"/>
              </a:solidFill>
              <a:latin typeface="Times New Roman" pitchFamily="18" charset="0"/>
              <a:cs typeface="Times New Roman" pitchFamily="18" charset="0"/>
            </a:endParaRPr>
          </a:p>
        </p:txBody>
      </p:sp>
      <p:sp>
        <p:nvSpPr>
          <p:cNvPr id="63" name="TextBox 62"/>
          <p:cNvSpPr txBox="1"/>
          <p:nvPr/>
        </p:nvSpPr>
        <p:spPr>
          <a:xfrm>
            <a:off x="2205986" y="1727117"/>
            <a:ext cx="1868021" cy="861774"/>
          </a:xfrm>
          <a:prstGeom prst="rect">
            <a:avLst/>
          </a:prstGeom>
          <a:noFill/>
        </p:spPr>
        <p:txBody>
          <a:bodyPr wrap="square" rtlCol="0">
            <a:spAutoFit/>
          </a:bodyPr>
          <a:lstStyle/>
          <a:p>
            <a:pPr algn="ctr" latinLnBrk="0"/>
            <a:r>
              <a:rPr lang="uk-UA" sz="1600" b="1" dirty="0">
                <a:solidFill>
                  <a:srgbClr val="002060"/>
                </a:solidFill>
                <a:latin typeface="Times New Roman" pitchFamily="18" charset="0"/>
                <a:cs typeface="Times New Roman" pitchFamily="18" charset="0"/>
              </a:rPr>
              <a:t>Загальний обсяг </a:t>
            </a:r>
          </a:p>
          <a:p>
            <a:pPr algn="ctr" latinLnBrk="0"/>
            <a:r>
              <a:rPr lang="uk-UA" sz="1600" b="1" dirty="0">
                <a:solidFill>
                  <a:srgbClr val="002060"/>
                </a:solidFill>
                <a:latin typeface="Times New Roman" pitchFamily="18" charset="0"/>
                <a:cs typeface="Times New Roman" pitchFamily="18" charset="0"/>
              </a:rPr>
              <a:t>навчального навантаження</a:t>
            </a:r>
            <a:endParaRPr lang="en-US" sz="1600" b="1" dirty="0">
              <a:solidFill>
                <a:srgbClr val="002060"/>
              </a:solidFill>
              <a:latin typeface="Times New Roman" pitchFamily="18" charset="0"/>
              <a:cs typeface="Times New Roman" pitchFamily="18" charset="0"/>
            </a:endParaRPr>
          </a:p>
        </p:txBody>
      </p:sp>
      <p:sp>
        <p:nvSpPr>
          <p:cNvPr id="64" name="TextBox 63"/>
          <p:cNvSpPr txBox="1"/>
          <p:nvPr/>
        </p:nvSpPr>
        <p:spPr>
          <a:xfrm>
            <a:off x="3293129" y="5291943"/>
            <a:ext cx="1180516" cy="830997"/>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Типові </a:t>
            </a:r>
          </a:p>
          <a:p>
            <a:pPr algn="ctr" latinLnBrk="0"/>
            <a:r>
              <a:rPr lang="uk-UA" sz="1600" b="1" dirty="0">
                <a:solidFill>
                  <a:srgbClr val="002060"/>
                </a:solidFill>
                <a:latin typeface="Times New Roman" pitchFamily="18" charset="0"/>
                <a:cs typeface="Times New Roman" pitchFamily="18" charset="0"/>
              </a:rPr>
              <a:t>навчальні </a:t>
            </a:r>
          </a:p>
          <a:p>
            <a:pPr algn="ctr" latinLnBrk="0"/>
            <a:r>
              <a:rPr lang="uk-UA" sz="1600" b="1" dirty="0">
                <a:solidFill>
                  <a:srgbClr val="002060"/>
                </a:solidFill>
                <a:latin typeface="Times New Roman" pitchFamily="18" charset="0"/>
                <a:cs typeface="Times New Roman" pitchFamily="18" charset="0"/>
              </a:rPr>
              <a:t>плани</a:t>
            </a:r>
            <a:endParaRPr lang="en-US" sz="1600" b="1" dirty="0">
              <a:solidFill>
                <a:srgbClr val="002060"/>
              </a:solidFill>
              <a:latin typeface="Times New Roman" pitchFamily="18" charset="0"/>
              <a:cs typeface="Times New Roman" pitchFamily="18" charset="0"/>
            </a:endParaRPr>
          </a:p>
        </p:txBody>
      </p:sp>
      <p:sp>
        <p:nvSpPr>
          <p:cNvPr id="65" name="TextBox 64"/>
          <p:cNvSpPr txBox="1"/>
          <p:nvPr/>
        </p:nvSpPr>
        <p:spPr>
          <a:xfrm>
            <a:off x="5606712" y="1765850"/>
            <a:ext cx="1651028" cy="830997"/>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Опис </a:t>
            </a:r>
          </a:p>
          <a:p>
            <a:pPr algn="ctr" latinLnBrk="0"/>
            <a:r>
              <a:rPr lang="uk-UA" sz="1600" b="1" dirty="0">
                <a:solidFill>
                  <a:srgbClr val="002060"/>
                </a:solidFill>
                <a:latin typeface="Times New Roman" pitchFamily="18" charset="0"/>
                <a:cs typeface="Times New Roman" pitchFamily="18" charset="0"/>
              </a:rPr>
              <a:t>інструментарію</a:t>
            </a:r>
          </a:p>
          <a:p>
            <a:pPr algn="ctr" latinLnBrk="0"/>
            <a:r>
              <a:rPr lang="uk-UA" sz="1600" b="1" dirty="0">
                <a:solidFill>
                  <a:srgbClr val="002060"/>
                </a:solidFill>
                <a:latin typeface="Times New Roman" pitchFamily="18" charset="0"/>
                <a:cs typeface="Times New Roman" pitchFamily="18" charset="0"/>
              </a:rPr>
              <a:t> оцінювання</a:t>
            </a:r>
            <a:endParaRPr lang="en-US" sz="1600" b="1" dirty="0">
              <a:solidFill>
                <a:srgbClr val="002060"/>
              </a:solidFill>
              <a:latin typeface="Times New Roman" pitchFamily="18" charset="0"/>
              <a:cs typeface="Times New Roman" pitchFamily="18" charset="0"/>
            </a:endParaRPr>
          </a:p>
        </p:txBody>
      </p:sp>
      <p:sp>
        <p:nvSpPr>
          <p:cNvPr id="66" name="TextBox 65"/>
          <p:cNvSpPr txBox="1"/>
          <p:nvPr/>
        </p:nvSpPr>
        <p:spPr>
          <a:xfrm>
            <a:off x="4632889" y="5249994"/>
            <a:ext cx="2009974" cy="830997"/>
          </a:xfrm>
          <a:prstGeom prst="rect">
            <a:avLst/>
          </a:prstGeom>
          <a:noFill/>
        </p:spPr>
        <p:txBody>
          <a:bodyPr wrap="none" rtlCol="0">
            <a:spAutoFit/>
          </a:bodyPr>
          <a:lstStyle/>
          <a:p>
            <a:pPr algn="ctr" latinLnBrk="0"/>
            <a:r>
              <a:rPr lang="uk-UA" sz="1600" b="1" dirty="0">
                <a:solidFill>
                  <a:srgbClr val="002060"/>
                </a:solidFill>
                <a:latin typeface="Times New Roman" pitchFamily="18" charset="0"/>
                <a:cs typeface="Times New Roman" pitchFamily="18" charset="0"/>
              </a:rPr>
              <a:t>Рекомендовані </a:t>
            </a:r>
          </a:p>
          <a:p>
            <a:pPr algn="ctr" latinLnBrk="0"/>
            <a:r>
              <a:rPr lang="uk-UA" sz="1600" b="1" dirty="0">
                <a:solidFill>
                  <a:srgbClr val="002060"/>
                </a:solidFill>
                <a:latin typeface="Times New Roman" pitchFamily="18" charset="0"/>
                <a:cs typeface="Times New Roman" pitchFamily="18" charset="0"/>
              </a:rPr>
              <a:t>форми організації</a:t>
            </a:r>
          </a:p>
          <a:p>
            <a:pPr algn="ctr" latinLnBrk="0"/>
            <a:r>
              <a:rPr lang="uk-UA" sz="1600" b="1" dirty="0">
                <a:solidFill>
                  <a:srgbClr val="002060"/>
                </a:solidFill>
                <a:latin typeface="Times New Roman" pitchFamily="18" charset="0"/>
                <a:cs typeface="Times New Roman" pitchFamily="18" charset="0"/>
              </a:rPr>
              <a:t> освітнього процесу</a:t>
            </a:r>
            <a:endParaRPr lang="en-US" sz="1600" b="1" dirty="0">
              <a:solidFill>
                <a:srgbClr val="002060"/>
              </a:solidFill>
              <a:latin typeface="Times New Roman" pitchFamily="18" charset="0"/>
              <a:cs typeface="Times New Roman" pitchFamily="18" charset="0"/>
            </a:endParaRPr>
          </a:p>
        </p:txBody>
      </p:sp>
      <p:pic>
        <p:nvPicPr>
          <p:cNvPr id="57" name="Google Shape;414;p36">
            <a:extLst>
              <a:ext uri="{FF2B5EF4-FFF2-40B4-BE49-F238E27FC236}">
                <a16:creationId xmlns:a16="http://schemas.microsoft.com/office/drawing/2014/main" id="{CE04CA5E-2093-4497-B3BF-8F3715AD2284}"/>
              </a:ext>
            </a:extLst>
          </p:cNvPr>
          <p:cNvPicPr preferRelativeResize="0"/>
          <p:nvPr/>
        </p:nvPicPr>
        <p:blipFill rotWithShape="1">
          <a:blip r:embed="rId2">
            <a:alphaModFix/>
          </a:blip>
          <a:srcRect l="18088" r="17838"/>
          <a:stretch/>
        </p:blipFill>
        <p:spPr>
          <a:xfrm>
            <a:off x="7362129" y="5239143"/>
            <a:ext cx="1582977" cy="1520366"/>
          </a:xfrm>
          <a:prstGeom prst="ellipse">
            <a:avLst/>
          </a:prstGeom>
          <a:noFill/>
          <a:ln>
            <a:noFill/>
          </a:ln>
        </p:spPr>
      </p:pic>
    </p:spTree>
    <p:extLst>
      <p:ext uri="{BB962C8B-B14F-4D97-AF65-F5344CB8AC3E}">
        <p14:creationId xmlns:p14="http://schemas.microsoft.com/office/powerpoint/2010/main" val="87192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0" y="0"/>
            <a:ext cx="7932762" cy="801883"/>
          </a:xfrm>
        </p:spPr>
        <p:txBody>
          <a:bodyPr rtlCol="0">
            <a:noAutofit/>
          </a:bodyPr>
          <a:lstStyle/>
          <a:p>
            <a:r>
              <a:rPr lang="uk-UA" sz="3600" b="1" dirty="0"/>
              <a:t>Типова освітня програма</a:t>
            </a:r>
          </a:p>
        </p:txBody>
      </p:sp>
      <p:sp>
        <p:nvSpPr>
          <p:cNvPr id="14" name="Объект 2"/>
          <p:cNvSpPr>
            <a:spLocks noGrp="1"/>
          </p:cNvSpPr>
          <p:nvPr>
            <p:ph idx="1"/>
          </p:nvPr>
        </p:nvSpPr>
        <p:spPr>
          <a:xfrm>
            <a:off x="23402" y="692696"/>
            <a:ext cx="9120598" cy="6165304"/>
          </a:xfrm>
        </p:spPr>
        <p:txBody>
          <a:bodyPr rtlCol="0">
            <a:noAutofit/>
          </a:bodyPr>
          <a:lstStyle/>
          <a:p>
            <a:r>
              <a:rPr lang="uk-UA" sz="2400" dirty="0">
                <a:solidFill>
                  <a:schemeClr val="tx1"/>
                </a:solidFill>
                <a:latin typeface="Times New Roman" pitchFamily="18" charset="0"/>
                <a:cs typeface="Times New Roman" pitchFamily="18" charset="0"/>
              </a:rPr>
              <a:t>окреслює обов’язкові та рекомендовані підходи до розроблення закладами загальної середньої освіти та використання ними в освітній діяльності освітніх програм на кожному циклі (адаптаційний цикл та цикл базового предметного навчання) базової середньої освіти;</a:t>
            </a:r>
          </a:p>
          <a:p>
            <a:r>
              <a:rPr lang="uk-UA" sz="2400" dirty="0">
                <a:solidFill>
                  <a:schemeClr val="tx1"/>
                </a:solidFill>
                <a:latin typeface="Times New Roman" pitchFamily="18" charset="0"/>
                <a:cs typeface="Times New Roman" pitchFamily="18" charset="0"/>
              </a:rPr>
              <a:t>визначає </a:t>
            </a:r>
            <a:r>
              <a:rPr lang="ru-RU" sz="2400" dirty="0" err="1">
                <a:solidFill>
                  <a:schemeClr val="tx1"/>
                </a:solidFill>
                <a:latin typeface="Times New Roman" pitchFamily="18" charset="0"/>
                <a:cs typeface="Times New Roman" pitchFamily="18" charset="0"/>
              </a:rPr>
              <a:t>загальний</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обсяг</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навчального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навантаження</a:t>
            </a:r>
            <a:r>
              <a:rPr lang="ru-RU" sz="2400" dirty="0">
                <a:solidFill>
                  <a:schemeClr val="tx1"/>
                </a:solidFill>
                <a:latin typeface="Times New Roman" pitchFamily="18" charset="0"/>
                <a:cs typeface="Times New Roman" pitchFamily="18" charset="0"/>
              </a:rPr>
              <a:t> на </a:t>
            </a:r>
            <a:r>
              <a:rPr lang="ru-RU" sz="2400" dirty="0" err="1">
                <a:solidFill>
                  <a:schemeClr val="tx1"/>
                </a:solidFill>
                <a:latin typeface="Times New Roman" pitchFamily="18" charset="0"/>
                <a:cs typeface="Times New Roman" pitchFamily="18" charset="0"/>
              </a:rPr>
              <a:t>адаптаційному</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циклі</a:t>
            </a:r>
            <a:r>
              <a:rPr lang="ru-RU" sz="2400" dirty="0">
                <a:solidFill>
                  <a:schemeClr val="tx1"/>
                </a:solidFill>
                <a:latin typeface="Times New Roman" pitchFamily="18" charset="0"/>
                <a:cs typeface="Times New Roman" pitchFamily="18" charset="0"/>
              </a:rPr>
              <a:t> та </a:t>
            </a:r>
            <a:r>
              <a:rPr lang="ru-RU" sz="2400" dirty="0" err="1">
                <a:solidFill>
                  <a:schemeClr val="tx1"/>
                </a:solidFill>
                <a:latin typeface="Times New Roman" pitchFamily="18" charset="0"/>
                <a:cs typeface="Times New Roman" pitchFamily="18" charset="0"/>
              </a:rPr>
              <a:t>циклі</a:t>
            </a:r>
            <a:r>
              <a:rPr lang="ru-RU" sz="2400" dirty="0">
                <a:solidFill>
                  <a:schemeClr val="tx1"/>
                </a:solidFill>
                <a:latin typeface="Times New Roman" pitchFamily="18" charset="0"/>
                <a:cs typeface="Times New Roman" pitchFamily="18" charset="0"/>
              </a:rPr>
              <a:t> базового предметного </a:t>
            </a:r>
            <a:r>
              <a:rPr lang="ru-RU" sz="2400" dirty="0" err="1">
                <a:solidFill>
                  <a:schemeClr val="tx1"/>
                </a:solidFill>
                <a:latin typeface="Times New Roman" pitchFamily="18" charset="0"/>
                <a:cs typeface="Times New Roman" pitchFamily="18" charset="0"/>
              </a:rPr>
              <a:t>навчання</a:t>
            </a:r>
            <a:r>
              <a:rPr lang="ru-RU" sz="2400" dirty="0">
                <a:solidFill>
                  <a:schemeClr val="tx1"/>
                </a:solidFill>
                <a:latin typeface="Times New Roman" pitchFamily="18" charset="0"/>
                <a:cs typeface="Times New Roman" pitchFamily="18" charset="0"/>
              </a:rPr>
              <a:t> (в годинах), </a:t>
            </a:r>
            <a:r>
              <a:rPr lang="ru-RU" sz="2400" dirty="0" err="1">
                <a:solidFill>
                  <a:schemeClr val="tx1"/>
                </a:solidFill>
                <a:latin typeface="Times New Roman" pitchFamily="18" charset="0"/>
                <a:cs typeface="Times New Roman" pitchFamily="18" charset="0"/>
              </a:rPr>
              <a:t>його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розподіл</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між</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освітніми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галузями</a:t>
            </a:r>
            <a:r>
              <a:rPr lang="ru-RU" sz="2400" dirty="0">
                <a:solidFill>
                  <a:schemeClr val="tx1"/>
                </a:solidFill>
                <a:latin typeface="Times New Roman" pitchFamily="18" charset="0"/>
                <a:cs typeface="Times New Roman" pitchFamily="18" charset="0"/>
              </a:rPr>
              <a:t> за роками </a:t>
            </a:r>
            <a:r>
              <a:rPr lang="ru-RU" sz="2400" dirty="0" err="1">
                <a:solidFill>
                  <a:schemeClr val="tx1"/>
                </a:solidFill>
                <a:latin typeface="Times New Roman" pitchFamily="18" charset="0"/>
                <a:cs typeface="Times New Roman" pitchFamily="18" charset="0"/>
              </a:rPr>
              <a:t>навчання</a:t>
            </a:r>
            <a:r>
              <a:rPr lang="ru-RU" sz="2400" dirty="0">
                <a:solidFill>
                  <a:schemeClr val="tx1"/>
                </a:solidFill>
                <a:latin typeface="Times New Roman" pitchFamily="18" charset="0"/>
                <a:cs typeface="Times New Roman" pitchFamily="18" charset="0"/>
              </a:rPr>
              <a:t>;</a:t>
            </a:r>
          </a:p>
          <a:p>
            <a:r>
              <a:rPr lang="ru-RU" sz="2400" dirty="0" err="1">
                <a:solidFill>
                  <a:schemeClr val="tx1"/>
                </a:solidFill>
                <a:latin typeface="Times New Roman" pitchFamily="18" charset="0"/>
                <a:cs typeface="Times New Roman" pitchFamily="18" charset="0"/>
              </a:rPr>
              <a:t>включає</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варіанти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типових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навчальних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планів</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перелік</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модельних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навчальних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програм</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рекомендовані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форми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організації</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освітнього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процесу</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опис</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інструментарію</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оцінювання</a:t>
            </a:r>
            <a:r>
              <a:rPr lang="ru-RU" sz="2400" dirty="0">
                <a:solidFill>
                  <a:schemeClr val="tx1"/>
                </a:solidFill>
                <a:latin typeface="Times New Roman" pitchFamily="18" charset="0"/>
                <a:cs typeface="Times New Roman" pitchFamily="18" charset="0"/>
              </a:rPr>
              <a:t>.</a:t>
            </a:r>
          </a:p>
          <a:p>
            <a:pPr marL="45720" indent="0" algn="ctr">
              <a:buNone/>
            </a:pPr>
            <a:r>
              <a:rPr lang="ru-RU" sz="2400" dirty="0" err="1">
                <a:solidFill>
                  <a:schemeClr val="tx1"/>
                </a:solidFill>
                <a:latin typeface="Times New Roman" pitchFamily="18" charset="0"/>
                <a:cs typeface="Times New Roman" pitchFamily="18" charset="0"/>
              </a:rPr>
              <a:t>Під</a:t>
            </a:r>
            <a:r>
              <a:rPr lang="ru-RU" sz="2400" dirty="0">
                <a:solidFill>
                  <a:schemeClr val="tx1"/>
                </a:solidFill>
                <a:latin typeface="Times New Roman" pitchFamily="18" charset="0"/>
                <a:cs typeface="Times New Roman" pitchFamily="18" charset="0"/>
              </a:rPr>
              <a:t> час </a:t>
            </a:r>
            <a:r>
              <a:rPr lang="ru-RU" sz="2400" dirty="0" err="1">
                <a:solidFill>
                  <a:schemeClr val="tx1"/>
                </a:solidFill>
                <a:latin typeface="Times New Roman" pitchFamily="18" charset="0"/>
                <a:cs typeface="Times New Roman" pitchFamily="18" charset="0"/>
              </a:rPr>
              <a:t>розроблення</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Типової</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освітньої</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програми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враховано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гарантовані</a:t>
            </a:r>
            <a:r>
              <a:rPr lang="ru-RU" sz="2400" dirty="0">
                <a:solidFill>
                  <a:schemeClr val="tx1"/>
                </a:solidFill>
                <a:latin typeface="Times New Roman" pitchFamily="18" charset="0"/>
                <a:cs typeface="Times New Roman" pitchFamily="18" charset="0"/>
              </a:rPr>
              <a:t> державою права </a:t>
            </a:r>
            <a:r>
              <a:rPr lang="ru-RU" sz="2400" dirty="0" err="1">
                <a:solidFill>
                  <a:schemeClr val="tx1"/>
                </a:solidFill>
                <a:latin typeface="Times New Roman" pitchFamily="18" charset="0"/>
                <a:cs typeface="Times New Roman" pitchFamily="18" charset="0"/>
              </a:rPr>
              <a:t>щодо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академічної</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організаційної</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фінансової</a:t>
            </a:r>
            <a:r>
              <a:rPr lang="ru-RU" sz="2400" dirty="0">
                <a:solidFill>
                  <a:schemeClr val="tx1"/>
                </a:solidFill>
                <a:latin typeface="Times New Roman" pitchFamily="18" charset="0"/>
                <a:cs typeface="Times New Roman" pitchFamily="18" charset="0"/>
              </a:rPr>
              <a:t> і </a:t>
            </a:r>
            <a:r>
              <a:rPr lang="ru-RU" sz="2400" dirty="0" err="1">
                <a:solidFill>
                  <a:schemeClr val="tx1"/>
                </a:solidFill>
                <a:latin typeface="Times New Roman" pitchFamily="18" charset="0"/>
                <a:cs typeface="Times New Roman" pitchFamily="18" charset="0"/>
              </a:rPr>
              <a:t>кадрової</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автономії</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закладів</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освіти</a:t>
            </a:r>
            <a:r>
              <a:rPr lang="ru-RU" sz="2400" dirty="0">
                <a:solidFill>
                  <a:schemeClr val="tx1"/>
                </a:solidFill>
                <a:latin typeface="Times New Roman" pitchFamily="18" charset="0"/>
                <a:cs typeface="Times New Roman" pitchFamily="18" charset="0"/>
              </a:rPr>
              <a:t>, а </a:t>
            </a:r>
            <a:r>
              <a:rPr lang="ru-RU" sz="2400" dirty="0" err="1">
                <a:solidFill>
                  <a:schemeClr val="tx1"/>
                </a:solidFill>
                <a:latin typeface="Times New Roman" pitchFamily="18" charset="0"/>
                <a:cs typeface="Times New Roman" pitchFamily="18" charset="0"/>
              </a:rPr>
              <a:t>також</a:t>
            </a:r>
            <a:r>
              <a:rPr lang="ru-RU" sz="2400" dirty="0">
                <a:solidFill>
                  <a:schemeClr val="tx1"/>
                </a:solidFill>
                <a:latin typeface="Times New Roman" pitchFamily="18" charset="0"/>
                <a:cs typeface="Times New Roman" pitchFamily="18" charset="0"/>
              </a:rPr>
              <a:t> права </a:t>
            </a:r>
            <a:r>
              <a:rPr lang="ru-RU" sz="2400" dirty="0" err="1">
                <a:solidFill>
                  <a:schemeClr val="tx1"/>
                </a:solidFill>
                <a:latin typeface="Times New Roman" pitchFamily="18" charset="0"/>
                <a:cs typeface="Times New Roman" pitchFamily="18" charset="0"/>
              </a:rPr>
              <a:t>педагогічних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працівників</a:t>
            </a:r>
            <a:r>
              <a:rPr lang="ru-RU" sz="2400" dirty="0">
                <a:solidFill>
                  <a:schemeClr val="tx1"/>
                </a:solidFill>
                <a:latin typeface="Times New Roman" pitchFamily="18" charset="0"/>
                <a:cs typeface="Times New Roman" pitchFamily="18" charset="0"/>
              </a:rPr>
              <a:t> на </a:t>
            </a:r>
            <a:r>
              <a:rPr lang="ru-RU" sz="2400" dirty="0" err="1">
                <a:solidFill>
                  <a:schemeClr val="tx1"/>
                </a:solidFill>
                <a:latin typeface="Times New Roman" pitchFamily="18" charset="0"/>
                <a:cs typeface="Times New Roman" pitchFamily="18" charset="0"/>
              </a:rPr>
              <a:t>академічну</a:t>
            </a:r>
            <a:r>
              <a:rPr lang="ru-RU" sz="2400" dirty="0">
                <a:solidFill>
                  <a:schemeClr val="tx1"/>
                </a:solidFill>
                <a:latin typeface="Times New Roman" pitchFamily="18" charset="0"/>
                <a:cs typeface="Times New Roman" pitchFamily="18" charset="0"/>
              </a:rPr>
              <a:t> свободу.</a:t>
            </a:r>
          </a:p>
        </p:txBody>
      </p:sp>
    </p:spTree>
    <p:extLst>
      <p:ext uri="{BB962C8B-B14F-4D97-AF65-F5344CB8AC3E}">
        <p14:creationId xmlns:p14="http://schemas.microsoft.com/office/powerpoint/2010/main" val="81002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B07BD1B0-D360-4688-B010-32AF3C2DE802}"/>
              </a:ext>
            </a:extLst>
          </p:cNvPr>
          <p:cNvSpPr txBox="1">
            <a:spLocks/>
          </p:cNvSpPr>
          <p:nvPr/>
        </p:nvSpPr>
        <p:spPr>
          <a:xfrm>
            <a:off x="107504" y="0"/>
            <a:ext cx="8758859" cy="1268760"/>
          </a:xfrm>
          <a:prstGeom prst="rect">
            <a:avLst/>
          </a:prstGeom>
        </p:spPr>
        <p:txBody>
          <a:bodyPr anchor="ct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ctr"/>
            <a:r>
              <a:rPr lang="en-US" altLang="ko-KR" sz="3200" dirty="0">
                <a:solidFill>
                  <a:srgbClr val="002060"/>
                </a:solidFill>
                <a:latin typeface="Times New Roman" panose="02020603050405020304" pitchFamily="18" charset="0"/>
                <a:cs typeface="Times New Roman" panose="02020603050405020304" pitchFamily="18" charset="0"/>
              </a:rPr>
              <a:t> </a:t>
            </a:r>
            <a:r>
              <a:rPr lang="uk-UA" altLang="ko-KR" sz="3200" dirty="0">
                <a:solidFill>
                  <a:srgbClr val="002060"/>
                </a:solidFill>
                <a:latin typeface="Times New Roman" panose="02020603050405020304" pitchFamily="18" charset="0"/>
                <a:cs typeface="Times New Roman" panose="02020603050405020304" pitchFamily="18" charset="0"/>
              </a:rPr>
              <a:t>Загальний обсяг навчального навантаження  для ЗЗСО із навчанням українською мовою</a:t>
            </a:r>
            <a:endParaRPr lang="ko-KR" altLang="en-US" sz="3200" dirty="0">
              <a:solidFill>
                <a:srgbClr val="002060"/>
              </a:solidFill>
              <a:latin typeface="Times New Roman" panose="02020603050405020304" pitchFamily="18" charset="0"/>
              <a:cs typeface="Times New Roman" panose="02020603050405020304" pitchFamily="18" charset="0"/>
            </a:endParaRPr>
          </a:p>
        </p:txBody>
      </p:sp>
      <p:graphicFrame>
        <p:nvGraphicFramePr>
          <p:cNvPr id="18" name="Google Shape;505;p23">
            <a:extLst>
              <a:ext uri="{FF2B5EF4-FFF2-40B4-BE49-F238E27FC236}">
                <a16:creationId xmlns:a16="http://schemas.microsoft.com/office/drawing/2014/main" id="{13A825F7-634E-45FC-B586-00F6328DB493}"/>
              </a:ext>
            </a:extLst>
          </p:cNvPr>
          <p:cNvGraphicFramePr/>
          <p:nvPr>
            <p:extLst>
              <p:ext uri="{D42A27DB-BD31-4B8C-83A1-F6EECF244321}">
                <p14:modId xmlns:p14="http://schemas.microsoft.com/office/powerpoint/2010/main" val="162547055"/>
              </p:ext>
            </p:extLst>
          </p:nvPr>
        </p:nvGraphicFramePr>
        <p:xfrm>
          <a:off x="107504" y="1268760"/>
          <a:ext cx="9036497" cy="5565357"/>
        </p:xfrm>
        <a:graphic>
          <a:graphicData uri="http://schemas.openxmlformats.org/drawingml/2006/table">
            <a:tbl>
              <a:tblPr firstRow="1" bandRow="1">
                <a:tableStyleId>{912C8C85-51F0-491E-9774-3900AFEF0FD7}</a:tableStyleId>
              </a:tblPr>
              <a:tblGrid>
                <a:gridCol w="1922657">
                  <a:extLst>
                    <a:ext uri="{9D8B030D-6E8A-4147-A177-3AD203B41FA5}">
                      <a16:colId xmlns:a16="http://schemas.microsoft.com/office/drawing/2014/main" val="20000"/>
                    </a:ext>
                  </a:extLst>
                </a:gridCol>
                <a:gridCol w="1634260">
                  <a:extLst>
                    <a:ext uri="{9D8B030D-6E8A-4147-A177-3AD203B41FA5}">
                      <a16:colId xmlns:a16="http://schemas.microsoft.com/office/drawing/2014/main" val="20001"/>
                    </a:ext>
                  </a:extLst>
                </a:gridCol>
                <a:gridCol w="1293196">
                  <a:extLst>
                    <a:ext uri="{9D8B030D-6E8A-4147-A177-3AD203B41FA5}">
                      <a16:colId xmlns:a16="http://schemas.microsoft.com/office/drawing/2014/main" val="20002"/>
                    </a:ext>
                  </a:extLst>
                </a:gridCol>
                <a:gridCol w="833882">
                  <a:extLst>
                    <a:ext uri="{9D8B030D-6E8A-4147-A177-3AD203B41FA5}">
                      <a16:colId xmlns:a16="http://schemas.microsoft.com/office/drawing/2014/main" val="20003"/>
                    </a:ext>
                  </a:extLst>
                </a:gridCol>
                <a:gridCol w="850891">
                  <a:extLst>
                    <a:ext uri="{9D8B030D-6E8A-4147-A177-3AD203B41FA5}">
                      <a16:colId xmlns:a16="http://schemas.microsoft.com/office/drawing/2014/main" val="20004"/>
                    </a:ext>
                  </a:extLst>
                </a:gridCol>
                <a:gridCol w="765812">
                  <a:extLst>
                    <a:ext uri="{9D8B030D-6E8A-4147-A177-3AD203B41FA5}">
                      <a16:colId xmlns:a16="http://schemas.microsoft.com/office/drawing/2014/main" val="20005"/>
                    </a:ext>
                  </a:extLst>
                </a:gridCol>
                <a:gridCol w="799828">
                  <a:extLst>
                    <a:ext uri="{9D8B030D-6E8A-4147-A177-3AD203B41FA5}">
                      <a16:colId xmlns:a16="http://schemas.microsoft.com/office/drawing/2014/main" val="20006"/>
                    </a:ext>
                  </a:extLst>
                </a:gridCol>
                <a:gridCol w="935971">
                  <a:extLst>
                    <a:ext uri="{9D8B030D-6E8A-4147-A177-3AD203B41FA5}">
                      <a16:colId xmlns:a16="http://schemas.microsoft.com/office/drawing/2014/main" val="20007"/>
                    </a:ext>
                  </a:extLst>
                </a:gridCol>
              </a:tblGrid>
              <a:tr h="417908">
                <a:tc rowSpan="3">
                  <a:txBody>
                    <a:bodyPr/>
                    <a:lstStyle/>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Назва</a:t>
                      </a:r>
                      <a:r>
                        <a:rPr lang="ru-RU" sz="1800" dirty="0">
                          <a:latin typeface="Times New Roman" pitchFamily="18" charset="0"/>
                          <a:cs typeface="Times New Roman" pitchFamily="18" charset="0"/>
                          <a:sym typeface="Times New Roman"/>
                        </a:rPr>
                        <a:t> </a:t>
                      </a:r>
                      <a:r>
                        <a:rPr lang="ru-RU" sz="1800" dirty="0" err="1">
                          <a:latin typeface="Times New Roman" pitchFamily="18" charset="0"/>
                          <a:cs typeface="Times New Roman" pitchFamily="18" charset="0"/>
                          <a:sym typeface="Times New Roman"/>
                        </a:rPr>
                        <a:t>освітньої</a:t>
                      </a:r>
                      <a:endParaRPr lang="ru-RU" sz="1800" dirty="0">
                        <a:latin typeface="Times New Roman" pitchFamily="18" charset="0"/>
                        <a:cs typeface="Times New Roman" pitchFamily="18" charset="0"/>
                        <a:sym typeface="Times New Roman"/>
                      </a:endParaRPr>
                    </a:p>
                    <a:p>
                      <a:pPr marL="0" marR="0" lvl="0" indent="0" algn="ctr" rtl="0">
                        <a:spcBef>
                          <a:spcPts val="0"/>
                        </a:spcBef>
                        <a:spcAft>
                          <a:spcPts val="0"/>
                        </a:spcAft>
                        <a:buNone/>
                      </a:pPr>
                      <a:r>
                        <a:rPr lang="ru-RU" sz="1800" dirty="0">
                          <a:latin typeface="Times New Roman" pitchFamily="18" charset="0"/>
                          <a:cs typeface="Times New Roman" pitchFamily="18" charset="0"/>
                          <a:sym typeface="Times New Roman"/>
                        </a:rPr>
                        <a:t> </a:t>
                      </a:r>
                      <a:r>
                        <a:rPr lang="ru-RU" sz="1800" dirty="0" err="1">
                          <a:latin typeface="Times New Roman" pitchFamily="18" charset="0"/>
                          <a:cs typeface="Times New Roman" pitchFamily="18" charset="0"/>
                          <a:sym typeface="Times New Roman"/>
                        </a:rPr>
                        <a:t>галузі</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nchor="ctr"/>
                </a:tc>
                <a:tc gridSpan="7">
                  <a:txBody>
                    <a:bodyPr/>
                    <a:lstStyle/>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Кількість</a:t>
                      </a:r>
                      <a:r>
                        <a:rPr lang="ru-RU" sz="1800" dirty="0">
                          <a:latin typeface="Times New Roman" pitchFamily="18" charset="0"/>
                          <a:cs typeface="Times New Roman" pitchFamily="18" charset="0"/>
                          <a:sym typeface="Times New Roman"/>
                        </a:rPr>
                        <a:t> годин на </a:t>
                      </a:r>
                      <a:r>
                        <a:rPr lang="ru-RU" sz="1800" dirty="0" err="1">
                          <a:latin typeface="Times New Roman" pitchFamily="18" charset="0"/>
                          <a:cs typeface="Times New Roman" pitchFamily="18" charset="0"/>
                          <a:sym typeface="Times New Roman"/>
                        </a:rPr>
                        <a:t>тиждень</a:t>
                      </a:r>
                      <a:r>
                        <a:rPr lang="ru-RU" sz="1800" dirty="0">
                          <a:latin typeface="Times New Roman" pitchFamily="18" charset="0"/>
                          <a:cs typeface="Times New Roman" pitchFamily="18" charset="0"/>
                          <a:sym typeface="Times New Roman"/>
                        </a:rPr>
                        <a:t> та </a:t>
                      </a:r>
                      <a:r>
                        <a:rPr lang="ru-RU" sz="1800" dirty="0" err="1">
                          <a:latin typeface="Times New Roman" pitchFamily="18" charset="0"/>
                          <a:cs typeface="Times New Roman" pitchFamily="18" charset="0"/>
                          <a:sym typeface="Times New Roman"/>
                        </a:rPr>
                        <a:t>рік</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17908">
                <a:tc vMerge="1">
                  <a:txBody>
                    <a:bodyPr/>
                    <a:lstStyle/>
                    <a:p>
                      <a:endParaRPr lang="ru-RU"/>
                    </a:p>
                  </a:txBody>
                  <a:tcPr/>
                </a:tc>
                <a:tc rowSpan="2">
                  <a:txBody>
                    <a:bodyPr/>
                    <a:lstStyle/>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Навчальне</a:t>
                      </a:r>
                      <a:r>
                        <a:rPr lang="ru-RU" sz="1800" dirty="0">
                          <a:latin typeface="Times New Roman" pitchFamily="18" charset="0"/>
                          <a:cs typeface="Times New Roman" pitchFamily="18" charset="0"/>
                          <a:sym typeface="Times New Roman"/>
                        </a:rPr>
                        <a:t> </a:t>
                      </a:r>
                    </a:p>
                    <a:p>
                      <a:pPr marL="0" marR="0" lvl="0" indent="0" algn="ctr" rtl="0">
                        <a:spcBef>
                          <a:spcPts val="0"/>
                        </a:spcBef>
                        <a:spcAft>
                          <a:spcPts val="0"/>
                        </a:spcAft>
                        <a:buNone/>
                      </a:pPr>
                      <a:r>
                        <a:rPr lang="ru-RU" sz="1800" dirty="0" err="1">
                          <a:latin typeface="Times New Roman" pitchFamily="18" charset="0"/>
                          <a:cs typeface="Times New Roman" pitchFamily="18" charset="0"/>
                          <a:sym typeface="Times New Roman"/>
                        </a:rPr>
                        <a:t>навантаження</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gridSpan="3">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dirty="0">
                          <a:latin typeface="Times New Roman" pitchFamily="18" charset="0"/>
                          <a:cs typeface="Times New Roman" pitchFamily="18" charset="0"/>
                          <a:sym typeface="Times New Roman"/>
                        </a:rPr>
                        <a:t>5 </a:t>
                      </a:r>
                      <a:r>
                        <a:rPr lang="ru-RU" sz="1800" dirty="0" err="1">
                          <a:latin typeface="Times New Roman" pitchFamily="18" charset="0"/>
                          <a:cs typeface="Times New Roman" pitchFamily="18" charset="0"/>
                          <a:sym typeface="Times New Roman"/>
                        </a:rPr>
                        <a:t>клас</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tc gridSpan="3">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dirty="0">
                          <a:latin typeface="Times New Roman" pitchFamily="18" charset="0"/>
                          <a:cs typeface="Times New Roman" pitchFamily="18" charset="0"/>
                          <a:sym typeface="Times New Roman"/>
                        </a:rPr>
                        <a:t>6 </a:t>
                      </a:r>
                      <a:r>
                        <a:rPr lang="ru-RU" sz="1800" dirty="0" err="1">
                          <a:latin typeface="Times New Roman" pitchFamily="18" charset="0"/>
                          <a:cs typeface="Times New Roman" pitchFamily="18" charset="0"/>
                          <a:sym typeface="Times New Roman"/>
                        </a:rPr>
                        <a:t>клас</a:t>
                      </a: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538938">
                <a:tc v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r>
                        <a:rPr lang="ru-RU" sz="1800" u="none" strike="noStrike" dirty="0" err="1">
                          <a:latin typeface="Times New Roman" pitchFamily="18" charset="0"/>
                          <a:cs typeface="Times New Roman" pitchFamily="18" charset="0"/>
                          <a:sym typeface="Times New Roman"/>
                        </a:rPr>
                        <a:t>рекомендоване</a:t>
                      </a:r>
                      <a:endParaRPr sz="1800" b="1" i="0" u="none" strike="noStrik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мінімальне</a:t>
                      </a:r>
                      <a:endParaRPr sz="1800"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spcBef>
                          <a:spcPts val="0"/>
                        </a:spcBef>
                        <a:spcAft>
                          <a:spcPts val="0"/>
                        </a:spcAft>
                        <a:buNone/>
                      </a:pPr>
                      <a:r>
                        <a:rPr lang="ru-RU" sz="1800" u="none" strike="noStrike" dirty="0" err="1">
                          <a:latin typeface="Times New Roman" pitchFamily="18" charset="0"/>
                          <a:cs typeface="Times New Roman" pitchFamily="18" charset="0"/>
                          <a:sym typeface="Times New Roman"/>
                        </a:rPr>
                        <a:t>максимальне</a:t>
                      </a:r>
                      <a:endParaRPr sz="1800" b="1" i="0" u="none" strike="noStrik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рекомендоване</a:t>
                      </a:r>
                      <a:endParaRPr sz="1800" u="none" strike="noStrike"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мінімальне</a:t>
                      </a:r>
                      <a:endParaRPr sz="1800" u="none" strike="noStrike"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tc>
                  <a:txBody>
                    <a:bodyPr/>
                    <a:lstStyle/>
                    <a:p>
                      <a:pPr marL="0" marR="0" lvl="0" indent="0" algn="ctr"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максимальне</a:t>
                      </a:r>
                      <a:endParaRPr sz="1800" u="none" strike="noStrike" dirty="0">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vert="vert270"/>
                </a:tc>
                <a:extLst>
                  <a:ext uri="{0D108BD9-81ED-4DB2-BD59-A6C34878D82A}">
                    <a16:rowId xmlns:a16="http://schemas.microsoft.com/office/drawing/2014/main" val="10002"/>
                  </a:ext>
                </a:extLst>
              </a:tr>
              <a:tr h="577111">
                <a:tc>
                  <a:txBody>
                    <a:bodyPr/>
                    <a:lstStyle/>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Мовно</a:t>
                      </a:r>
                      <a:r>
                        <a:rPr lang="ru-RU" sz="1800" u="none" strike="noStrike" dirty="0">
                          <a:latin typeface="Times New Roman" pitchFamily="18" charset="0"/>
                          <a:cs typeface="Times New Roman" pitchFamily="18" charset="0"/>
                          <a:sym typeface="Times New Roman"/>
                        </a:rPr>
                        <a:t>-</a:t>
                      </a:r>
                      <a:endParaRPr sz="1800" dirty="0">
                        <a:latin typeface="Times New Roman" pitchFamily="18" charset="0"/>
                        <a:cs typeface="Times New Roman" pitchFamily="18" charset="0"/>
                      </a:endParaRPr>
                    </a:p>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літературна</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a:t>
                      </a:r>
                      <a:endParaRPr sz="1800" dirty="0">
                        <a:latin typeface="Times New Roman" pitchFamily="18" charset="0"/>
                        <a:cs typeface="Times New Roman" pitchFamily="18" charset="0"/>
                      </a:endParaRPr>
                    </a:p>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тиждень</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11</a:t>
                      </a:r>
                      <a:endParaRPr sz="1800" dirty="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10 </a:t>
                      </a:r>
                      <a:endParaRPr sz="180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13 </a:t>
                      </a:r>
                      <a:endParaRPr sz="180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11</a:t>
                      </a:r>
                      <a:endParaRPr sz="180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10 </a:t>
                      </a:r>
                      <a:endParaRPr sz="1800" dirty="0">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13 </a:t>
                      </a:r>
                      <a:endParaRPr sz="1800" dirty="0">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val="10003"/>
                  </a:ext>
                </a:extLst>
              </a:tr>
              <a:tr h="336650">
                <a:tc>
                  <a:txBody>
                    <a:bodyPr/>
                    <a:lstStyle/>
                    <a:p>
                      <a:pPr marL="0" marR="0" lvl="0" indent="0" algn="l" rtl="0">
                        <a:spcBef>
                          <a:spcPts val="0"/>
                        </a:spcBef>
                        <a:spcAft>
                          <a:spcPts val="0"/>
                        </a:spcAft>
                        <a:buNone/>
                      </a:pP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 </a:t>
                      </a:r>
                      <a:r>
                        <a:rPr lang="ru-RU" sz="1800" u="none" strike="noStrike" dirty="0" err="1">
                          <a:latin typeface="Times New Roman" pitchFamily="18" charset="0"/>
                          <a:cs typeface="Times New Roman" pitchFamily="18" charset="0"/>
                          <a:sym typeface="Times New Roman"/>
                        </a:rPr>
                        <a:t>рік</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385</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350 </a:t>
                      </a:r>
                      <a:endParaRPr sz="180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455 </a:t>
                      </a:r>
                      <a:endParaRPr sz="180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385 </a:t>
                      </a:r>
                      <a:endParaRPr sz="180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350</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455 </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val="10004"/>
                  </a:ext>
                </a:extLst>
              </a:tr>
              <a:tr h="577111">
                <a:tc>
                  <a:txBody>
                    <a:bodyPr/>
                    <a:lstStyle/>
                    <a:p>
                      <a:pPr marL="0" marR="0" lvl="0" indent="0" algn="l" rtl="0">
                        <a:lnSpc>
                          <a:spcPct val="100000"/>
                        </a:lnSpc>
                        <a:spcBef>
                          <a:spcPts val="0"/>
                        </a:spcBef>
                        <a:spcAft>
                          <a:spcPts val="0"/>
                        </a:spcAft>
                        <a:buClr>
                          <a:schemeClr val="dk1"/>
                        </a:buClr>
                        <a:buSzPts val="1500"/>
                        <a:buFont typeface="Times New Roman"/>
                        <a:buNone/>
                      </a:pPr>
                      <a:r>
                        <a:rPr lang="ru-RU" sz="1800" u="none" strike="noStrike" dirty="0" err="1">
                          <a:latin typeface="Times New Roman" pitchFamily="18" charset="0"/>
                          <a:cs typeface="Times New Roman" pitchFamily="18" charset="0"/>
                          <a:sym typeface="Times New Roman"/>
                        </a:rPr>
                        <a:t>Математична</a:t>
                      </a:r>
                      <a:endParaRPr sz="1800" dirty="0">
                        <a:latin typeface="Times New Roman" pitchFamily="18" charset="0"/>
                        <a:cs typeface="Times New Roman" pitchFamily="18" charset="0"/>
                        <a:sym typeface="Times New Roman"/>
                      </a:endParaRPr>
                    </a:p>
                    <a:p>
                      <a:pPr marL="0" marR="0" lvl="0" indent="0" algn="l" rtl="0">
                        <a:spcBef>
                          <a:spcPts val="0"/>
                        </a:spcBef>
                        <a:spcAft>
                          <a:spcPts val="0"/>
                        </a:spcAft>
                        <a:buNone/>
                      </a:pP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a:t>
                      </a:r>
                      <a:endParaRPr sz="1800" dirty="0">
                        <a:latin typeface="Times New Roman" pitchFamily="18" charset="0"/>
                        <a:cs typeface="Times New Roman" pitchFamily="18" charset="0"/>
                      </a:endParaRPr>
                    </a:p>
                    <a:p>
                      <a:pPr marL="0" marR="0" lvl="0" indent="0" algn="l" rtl="0">
                        <a:spcBef>
                          <a:spcPts val="0"/>
                        </a:spcBef>
                        <a:spcAft>
                          <a:spcPts val="0"/>
                        </a:spcAft>
                        <a:buNone/>
                      </a:pPr>
                      <a:r>
                        <a:rPr lang="ru-RU" sz="1800" u="none" strike="noStrike" dirty="0" err="1">
                          <a:latin typeface="Times New Roman" pitchFamily="18" charset="0"/>
                          <a:cs typeface="Times New Roman" pitchFamily="18" charset="0"/>
                          <a:sym typeface="Times New Roman"/>
                        </a:rPr>
                        <a:t>тиждень</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5</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4</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6 </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5 </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4</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6 </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val="10005"/>
                  </a:ext>
                </a:extLst>
              </a:tr>
              <a:tr h="336650">
                <a:tc>
                  <a:txBody>
                    <a:bodyPr/>
                    <a:lstStyle/>
                    <a:p>
                      <a:pPr marL="0" marR="0" lvl="0" indent="0" algn="l" rtl="0">
                        <a:spcBef>
                          <a:spcPts val="0"/>
                        </a:spcBef>
                        <a:spcAft>
                          <a:spcPts val="0"/>
                        </a:spcAft>
                        <a:buNone/>
                      </a:pP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на </a:t>
                      </a:r>
                      <a:r>
                        <a:rPr lang="ru-RU" sz="1800" u="none" strike="noStrike" dirty="0" err="1">
                          <a:latin typeface="Times New Roman" pitchFamily="18" charset="0"/>
                          <a:cs typeface="Times New Roman" pitchFamily="18" charset="0"/>
                          <a:sym typeface="Times New Roman"/>
                        </a:rPr>
                        <a:t>рік</a:t>
                      </a:r>
                      <a:endParaRPr sz="180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175</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140</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210 </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175 </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a:latin typeface="Times New Roman" pitchFamily="18" charset="0"/>
                          <a:cs typeface="Times New Roman" pitchFamily="18" charset="0"/>
                          <a:sym typeface="Times New Roman"/>
                        </a:rPr>
                        <a:t>140 </a:t>
                      </a:r>
                      <a:endParaRPr sz="1800" b="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800" u="none" strike="noStrike" dirty="0">
                          <a:latin typeface="Times New Roman" pitchFamily="18" charset="0"/>
                          <a:cs typeface="Times New Roman" pitchFamily="18" charset="0"/>
                          <a:sym typeface="Times New Roman"/>
                        </a:rPr>
                        <a:t>210</a:t>
                      </a:r>
                      <a:endParaRPr sz="1800" b="0"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val="10006"/>
                  </a:ext>
                </a:extLst>
              </a:tr>
              <a:tr h="693220">
                <a:tc>
                  <a:txBody>
                    <a:bodyPr/>
                    <a:lstStyle/>
                    <a:p>
                      <a:pPr marL="0" marR="0" lvl="0" indent="0" algn="ctr" rtl="0">
                        <a:lnSpc>
                          <a:spcPct val="100000"/>
                        </a:lnSpc>
                        <a:spcBef>
                          <a:spcPts val="0"/>
                        </a:spcBef>
                        <a:spcAft>
                          <a:spcPts val="0"/>
                        </a:spcAft>
                        <a:buClr>
                          <a:srgbClr val="FF0000"/>
                        </a:buClr>
                        <a:buSzPts val="1500"/>
                        <a:buFont typeface="Times New Roman"/>
                        <a:buNone/>
                      </a:pPr>
                      <a:r>
                        <a:rPr lang="ru-RU" sz="1800" b="1" u="none" strike="noStrike" dirty="0" err="1">
                          <a:solidFill>
                            <a:srgbClr val="FF0000"/>
                          </a:solidFill>
                          <a:latin typeface="Times New Roman" pitchFamily="18" charset="0"/>
                          <a:cs typeface="Times New Roman" pitchFamily="18" charset="0"/>
                          <a:sym typeface="Times New Roman"/>
                        </a:rPr>
                        <a:t>Природнича</a:t>
                      </a:r>
                      <a:endParaRPr sz="1800" b="1" dirty="0">
                        <a:solidFill>
                          <a:srgbClr val="FF0000"/>
                        </a:solidFill>
                        <a:latin typeface="Times New Roman" pitchFamily="18" charset="0"/>
                        <a:cs typeface="Times New Roman" pitchFamily="18" charset="0"/>
                        <a:sym typeface="Times New Roman"/>
                      </a:endParaRPr>
                    </a:p>
                    <a:p>
                      <a:pPr marL="0" marR="0" lvl="0" indent="0" algn="ctr" rtl="0">
                        <a:spcBef>
                          <a:spcPts val="0"/>
                        </a:spcBef>
                        <a:spcAft>
                          <a:spcPts val="0"/>
                        </a:spcAft>
                        <a:buNone/>
                      </a:pP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на</a:t>
                      </a:r>
                      <a:endParaRPr sz="1800" b="1" dirty="0">
                        <a:solidFill>
                          <a:srgbClr val="FF0000"/>
                        </a:solidFill>
                        <a:latin typeface="Times New Roman" pitchFamily="18" charset="0"/>
                        <a:cs typeface="Times New Roman" pitchFamily="18" charset="0"/>
                      </a:endParaRPr>
                    </a:p>
                    <a:p>
                      <a:pPr marL="0" marR="0" lvl="0" indent="0" algn="ctr" rtl="0">
                        <a:spcBef>
                          <a:spcPts val="0"/>
                        </a:spcBef>
                        <a:spcAft>
                          <a:spcPts val="0"/>
                        </a:spcAft>
                        <a:buNone/>
                      </a:pPr>
                      <a:r>
                        <a:rPr lang="ru-RU" sz="1800" b="1" u="none" strike="noStrike" dirty="0" err="1">
                          <a:solidFill>
                            <a:srgbClr val="FF0000"/>
                          </a:solidFill>
                          <a:latin typeface="Times New Roman" pitchFamily="18" charset="0"/>
                          <a:cs typeface="Times New Roman" pitchFamily="18" charset="0"/>
                          <a:sym typeface="Times New Roman"/>
                        </a:rPr>
                        <a:t>тиждень</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2</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3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4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2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val="10007"/>
                  </a:ext>
                </a:extLst>
              </a:tr>
              <a:tr h="577111">
                <a:tc>
                  <a:txBody>
                    <a:bodyPr/>
                    <a:lstStyle/>
                    <a:p>
                      <a:pPr marL="0" marR="0" lvl="0" indent="0" algn="ctr" rtl="0">
                        <a:spcBef>
                          <a:spcPts val="0"/>
                        </a:spcBef>
                        <a:spcAft>
                          <a:spcPts val="0"/>
                        </a:spcAft>
                        <a:buNone/>
                      </a:pPr>
                      <a:endParaRPr sz="1800" b="1">
                        <a:solidFill>
                          <a:srgbClr val="FF0000"/>
                        </a:solidFill>
                        <a:latin typeface="Times New Roman" panose="02020603050405020304" pitchFamily="18" charset="0"/>
                        <a:cs typeface="Times New Roman" panose="02020603050405020304" pitchFamily="18" charset="0"/>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на </a:t>
                      </a:r>
                      <a:r>
                        <a:rPr lang="ru-RU" sz="1800" b="1" u="none" strike="noStrike" dirty="0" err="1">
                          <a:solidFill>
                            <a:srgbClr val="FF0000"/>
                          </a:solidFill>
                          <a:latin typeface="Times New Roman" pitchFamily="18" charset="0"/>
                          <a:cs typeface="Times New Roman" pitchFamily="18" charset="0"/>
                          <a:sym typeface="Times New Roman"/>
                        </a:rPr>
                        <a:t>рік</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70</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52,5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105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140</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70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800" b="1" u="none" strike="noStrike" dirty="0">
                          <a:solidFill>
                            <a:srgbClr val="FF0000"/>
                          </a:solidFill>
                          <a:latin typeface="Times New Roman" pitchFamily="18" charset="0"/>
                          <a:cs typeface="Times New Roman" pitchFamily="18" charset="0"/>
                          <a:sym typeface="Times New Roman"/>
                        </a:rPr>
                        <a:t>175 </a:t>
                      </a:r>
                      <a:endParaRPr sz="1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3222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692695"/>
            <a:ext cx="6984776" cy="513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547664" y="476672"/>
            <a:ext cx="6480720" cy="864096"/>
          </a:xfrm>
          <a:prstGeom prst="rect">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vert="horz" lIns="91440" tIns="45720" rIns="91440" bIns="45720" rtlCol="0" anchor="b">
            <a:normAutofit fontScale="25000" lnSpcReduction="20000"/>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ru-RU" sz="2400" b="1" i="1" dirty="0"/>
            </a:br>
            <a:br>
              <a:rPr lang="ru-RU" sz="2400" b="1" i="1" dirty="0"/>
            </a:br>
            <a:br>
              <a:rPr lang="ru-RU" sz="2400" b="1" i="1" dirty="0"/>
            </a:br>
            <a:br>
              <a:rPr lang="en-US" sz="2400" b="1" i="1" dirty="0"/>
            </a:br>
            <a:br>
              <a:rPr lang="en-US" sz="2400" b="1" i="1" dirty="0"/>
            </a:br>
            <a:br>
              <a:rPr lang="en-US" sz="2400" b="1" i="1" dirty="0"/>
            </a:br>
            <a:r>
              <a:rPr lang="ru-RU" sz="14400" b="1" dirty="0">
                <a:solidFill>
                  <a:srgbClr val="002060"/>
                </a:solidFill>
              </a:rPr>
              <a:t>Типовий </a:t>
            </a:r>
            <a:r>
              <a:rPr lang="ru-RU" sz="14400" b="1" dirty="0" err="1">
                <a:solidFill>
                  <a:srgbClr val="002060"/>
                </a:solidFill>
              </a:rPr>
              <a:t>навчальний</a:t>
            </a:r>
            <a:r>
              <a:rPr lang="ru-RU" sz="14400" b="1" dirty="0">
                <a:solidFill>
                  <a:srgbClr val="002060"/>
                </a:solidFill>
              </a:rPr>
              <a:t> план</a:t>
            </a:r>
            <a:endParaRPr lang="ru-RU" sz="14400" dirty="0">
              <a:solidFill>
                <a:srgbClr val="002060"/>
              </a:solidFill>
            </a:endParaRPr>
          </a:p>
        </p:txBody>
      </p:sp>
      <p:sp>
        <p:nvSpPr>
          <p:cNvPr id="10" name="Равнобедренный треугольник 9"/>
          <p:cNvSpPr/>
          <p:nvPr/>
        </p:nvSpPr>
        <p:spPr>
          <a:xfrm>
            <a:off x="144817" y="1988840"/>
            <a:ext cx="5523134" cy="4752528"/>
          </a:xfrm>
          <a:prstGeom prst="triangl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sp>
      <p:grpSp>
        <p:nvGrpSpPr>
          <p:cNvPr id="11" name="Группа 10"/>
          <p:cNvGrpSpPr/>
          <p:nvPr/>
        </p:nvGrpSpPr>
        <p:grpSpPr>
          <a:xfrm>
            <a:off x="2885023" y="1988860"/>
            <a:ext cx="6114160" cy="1001085"/>
            <a:chOff x="2219333" y="356349"/>
            <a:chExt cx="6347790" cy="1001085"/>
          </a:xfrm>
          <a:solidFill>
            <a:schemeClr val="accent4">
              <a:lumMod val="60000"/>
              <a:lumOff val="40000"/>
            </a:schemeClr>
          </a:solidFill>
        </p:grpSpPr>
        <p:sp>
          <p:nvSpPr>
            <p:cNvPr id="12" name="Скругленный прямоугольник 11"/>
            <p:cNvSpPr/>
            <p:nvPr/>
          </p:nvSpPr>
          <p:spPr>
            <a:xfrm>
              <a:off x="2260948" y="356349"/>
              <a:ext cx="6306175" cy="1001085"/>
            </a:xfrm>
            <a:prstGeom prst="roundRect">
              <a:avLst/>
            </a:prstGeom>
            <a:grpFill/>
          </p:spPr>
          <p:style>
            <a:lnRef idx="1">
              <a:schemeClr val="accent4"/>
            </a:lnRef>
            <a:fillRef idx="2">
              <a:schemeClr val="accent4"/>
            </a:fillRef>
            <a:effectRef idx="1">
              <a:schemeClr val="accent4"/>
            </a:effectRef>
            <a:fontRef idx="minor">
              <a:schemeClr val="dk1">
                <a:hueOff val="0"/>
                <a:satOff val="0"/>
                <a:lumOff val="0"/>
                <a:alphaOff val="0"/>
              </a:schemeClr>
            </a:fontRef>
          </p:style>
        </p:sp>
        <p:sp>
          <p:nvSpPr>
            <p:cNvPr id="13" name="Скругленный прямоугольник 4"/>
            <p:cNvSpPr/>
            <p:nvPr/>
          </p:nvSpPr>
          <p:spPr>
            <a:xfrm>
              <a:off x="2219333" y="356349"/>
              <a:ext cx="6306177" cy="100108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err="1"/>
                <a:t>Орієнтовний</a:t>
              </a:r>
              <a:r>
                <a:rPr lang="ru-RU" sz="2400" b="1" i="1" kern="1200" dirty="0"/>
                <a:t> </a:t>
              </a:r>
              <a:r>
                <a:rPr lang="ru-RU" sz="2400" b="1" i="1" kern="1200" dirty="0" err="1"/>
                <a:t>перелік</a:t>
              </a:r>
              <a:r>
                <a:rPr lang="ru-RU" sz="2400" b="1" i="1" kern="1200" dirty="0"/>
                <a:t> </a:t>
              </a:r>
              <a:r>
                <a:rPr lang="ru-RU" sz="2400" b="1" i="1" kern="1200" dirty="0" err="1"/>
                <a:t>предметів</a:t>
              </a:r>
              <a:r>
                <a:rPr lang="ru-RU" sz="2400" b="1" i="1" kern="1200" dirty="0"/>
                <a:t> та </a:t>
              </a:r>
              <a:r>
                <a:rPr lang="ru-RU" sz="2400" b="1" i="1" kern="1200" dirty="0" err="1"/>
                <a:t>інтегрованих</a:t>
              </a:r>
              <a:r>
                <a:rPr lang="ru-RU" sz="2400" b="1" i="1" kern="1200" dirty="0"/>
                <a:t> </a:t>
              </a:r>
              <a:r>
                <a:rPr lang="ru-RU" sz="2400" b="1" i="1" kern="1200" dirty="0" err="1"/>
                <a:t>курсів</a:t>
              </a:r>
              <a:r>
                <a:rPr lang="ru-RU" sz="2400" b="1" i="1" kern="1200" dirty="0"/>
                <a:t> для </a:t>
              </a:r>
              <a:r>
                <a:rPr lang="ru-RU" sz="2400" b="1" i="1" kern="1200" dirty="0" err="1"/>
                <a:t>кожної</a:t>
              </a:r>
              <a:r>
                <a:rPr lang="ru-RU" sz="2400" b="1" i="1" kern="1200" dirty="0"/>
                <a:t> </a:t>
              </a:r>
              <a:r>
                <a:rPr lang="ru-RU" sz="2400" b="1" i="1" kern="1200" dirty="0" err="1"/>
                <a:t>освітньої</a:t>
              </a:r>
              <a:r>
                <a:rPr lang="ru-RU" sz="2400" b="1" i="1" kern="1200" dirty="0"/>
                <a:t> </a:t>
              </a:r>
              <a:r>
                <a:rPr lang="ru-RU" sz="2400" b="1" i="1" kern="1200" dirty="0" err="1"/>
                <a:t>галузі</a:t>
              </a:r>
              <a:endParaRPr lang="ru-RU" sz="2400" b="1" i="1" kern="1200" dirty="0"/>
            </a:p>
          </p:txBody>
        </p:sp>
      </p:grpSp>
      <p:grpSp>
        <p:nvGrpSpPr>
          <p:cNvPr id="14" name="Группа 13"/>
          <p:cNvGrpSpPr/>
          <p:nvPr/>
        </p:nvGrpSpPr>
        <p:grpSpPr>
          <a:xfrm>
            <a:off x="2906384" y="3357325"/>
            <a:ext cx="6072327" cy="1142458"/>
            <a:chOff x="1886043" y="1475285"/>
            <a:chExt cx="6290995" cy="1142458"/>
          </a:xfrm>
          <a:solidFill>
            <a:schemeClr val="accent4">
              <a:lumMod val="60000"/>
              <a:lumOff val="40000"/>
            </a:schemeClr>
          </a:solidFill>
        </p:grpSpPr>
        <p:sp>
          <p:nvSpPr>
            <p:cNvPr id="15" name="Скругленный прямоугольник 14"/>
            <p:cNvSpPr/>
            <p:nvPr/>
          </p:nvSpPr>
          <p:spPr>
            <a:xfrm>
              <a:off x="1886043" y="1475285"/>
              <a:ext cx="6290995" cy="1142458"/>
            </a:xfrm>
            <a:prstGeom prst="roundRect">
              <a:avLst/>
            </a:prstGeom>
            <a:grpFill/>
          </p:spPr>
          <p:style>
            <a:lnRef idx="1">
              <a:schemeClr val="accent4"/>
            </a:lnRef>
            <a:fillRef idx="2">
              <a:schemeClr val="accent4"/>
            </a:fillRef>
            <a:effectRef idx="1">
              <a:schemeClr val="accent4"/>
            </a:effectRef>
            <a:fontRef idx="minor">
              <a:schemeClr val="dk1">
                <a:hueOff val="0"/>
                <a:satOff val="0"/>
                <a:lumOff val="0"/>
                <a:alphaOff val="0"/>
              </a:schemeClr>
            </a:fontRef>
          </p:style>
        </p:sp>
        <p:sp>
          <p:nvSpPr>
            <p:cNvPr id="16" name="Скругленный прямоугольник 4"/>
            <p:cNvSpPr/>
            <p:nvPr/>
          </p:nvSpPr>
          <p:spPr>
            <a:xfrm>
              <a:off x="1941813" y="1531055"/>
              <a:ext cx="6179455" cy="103091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err="1"/>
                <a:t>Рекомендований</a:t>
              </a:r>
              <a:r>
                <a:rPr lang="ru-RU" sz="2400" b="1" i="1" kern="1200" dirty="0"/>
                <a:t> </a:t>
              </a:r>
              <a:r>
                <a:rPr lang="ru-RU" sz="2400" b="1" i="1" kern="1200" dirty="0" err="1"/>
                <a:t>розподіл</a:t>
              </a:r>
              <a:r>
                <a:rPr lang="ru-RU" sz="2400" b="1" i="1" kern="1200" dirty="0"/>
                <a:t> </a:t>
              </a:r>
              <a:r>
                <a:rPr lang="ru-RU" sz="2400" b="1" i="1" kern="1200" dirty="0" err="1"/>
                <a:t>навчального</a:t>
              </a:r>
              <a:r>
                <a:rPr lang="ru-RU" sz="2400" b="1" i="1" kern="1200" dirty="0"/>
                <a:t> </a:t>
              </a:r>
              <a:r>
                <a:rPr lang="ru-RU" sz="2400" b="1" i="1" kern="1200" dirty="0" err="1"/>
                <a:t>навантаження</a:t>
              </a:r>
              <a:r>
                <a:rPr lang="ru-RU" sz="2400" b="1" i="1" kern="1200" dirty="0"/>
                <a:t> за роками </a:t>
              </a:r>
              <a:r>
                <a:rPr lang="ru-RU" sz="2400" b="1" i="1" kern="1200" dirty="0" err="1"/>
                <a:t>навчання</a:t>
              </a:r>
              <a:r>
                <a:rPr lang="ru-RU" sz="2400" b="1" i="1" kern="1200" dirty="0"/>
                <a:t> </a:t>
              </a:r>
              <a:r>
                <a:rPr lang="ru-RU" sz="2400" b="1" i="1" kern="1200" dirty="0" err="1"/>
                <a:t>між</a:t>
              </a:r>
              <a:r>
                <a:rPr lang="ru-RU" sz="2400" b="1" i="1" kern="1200" dirty="0"/>
                <a:t>       предметами (</a:t>
              </a:r>
              <a:r>
                <a:rPr lang="ru-RU" sz="2400" b="1" i="1" kern="1200" dirty="0" err="1"/>
                <a:t>інтегрованими</a:t>
              </a:r>
              <a:r>
                <a:rPr lang="ru-RU" sz="2400" b="1" i="1" kern="1200" dirty="0"/>
                <a:t> курсами</a:t>
              </a:r>
              <a:r>
                <a:rPr lang="uk-UA" sz="2400" b="1" i="1" kern="1200" dirty="0"/>
                <a:t>)</a:t>
              </a:r>
              <a:endParaRPr lang="ru-RU" sz="2400" b="1" i="1" kern="1200" dirty="0"/>
            </a:p>
          </p:txBody>
        </p:sp>
      </p:grpSp>
      <p:grpSp>
        <p:nvGrpSpPr>
          <p:cNvPr id="17" name="Группа 16"/>
          <p:cNvGrpSpPr/>
          <p:nvPr/>
        </p:nvGrpSpPr>
        <p:grpSpPr>
          <a:xfrm>
            <a:off x="2919262" y="4869180"/>
            <a:ext cx="6059450" cy="1368557"/>
            <a:chOff x="1931543" y="2899302"/>
            <a:chExt cx="6298056" cy="1368557"/>
          </a:xfrm>
          <a:solidFill>
            <a:schemeClr val="accent4">
              <a:lumMod val="60000"/>
              <a:lumOff val="40000"/>
            </a:schemeClr>
          </a:solidFill>
        </p:grpSpPr>
        <p:sp>
          <p:nvSpPr>
            <p:cNvPr id="18" name="Скругленный прямоугольник 17"/>
            <p:cNvSpPr/>
            <p:nvPr/>
          </p:nvSpPr>
          <p:spPr>
            <a:xfrm>
              <a:off x="1931543" y="2899302"/>
              <a:ext cx="6298056" cy="1368557"/>
            </a:xfrm>
            <a:prstGeom prst="roundRect">
              <a:avLst/>
            </a:prstGeom>
            <a:grpFill/>
          </p:spPr>
          <p:style>
            <a:lnRef idx="1">
              <a:schemeClr val="accent4"/>
            </a:lnRef>
            <a:fillRef idx="2">
              <a:schemeClr val="accent4"/>
            </a:fillRef>
            <a:effectRef idx="1">
              <a:schemeClr val="accent4"/>
            </a:effectRef>
            <a:fontRef idx="minor">
              <a:schemeClr val="dk1">
                <a:hueOff val="0"/>
                <a:satOff val="0"/>
                <a:lumOff val="0"/>
                <a:alphaOff val="0"/>
              </a:schemeClr>
            </a:fontRef>
          </p:style>
        </p:sp>
        <p:sp>
          <p:nvSpPr>
            <p:cNvPr id="19" name="Скругленный прямоугольник 4"/>
            <p:cNvSpPr/>
            <p:nvPr/>
          </p:nvSpPr>
          <p:spPr>
            <a:xfrm>
              <a:off x="1998350" y="2966109"/>
              <a:ext cx="6164442" cy="123494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err="1"/>
                <a:t>Додаткові</a:t>
              </a:r>
              <a:r>
                <a:rPr lang="ru-RU" sz="2400" b="1" i="1" kern="1200" dirty="0"/>
                <a:t> </a:t>
              </a:r>
              <a:r>
                <a:rPr lang="ru-RU" sz="2400" b="1" i="1" kern="1200" dirty="0" err="1"/>
                <a:t>години</a:t>
              </a:r>
              <a:r>
                <a:rPr lang="ru-RU" sz="2400" b="1" i="1" kern="1200" dirty="0"/>
                <a:t> на </a:t>
              </a:r>
              <a:r>
                <a:rPr lang="ru-RU" sz="2400" b="1" i="1" kern="1200" dirty="0" err="1"/>
                <a:t>вивчення</a:t>
              </a:r>
              <a:r>
                <a:rPr lang="ru-RU" sz="2400" b="1" i="1" kern="1200" dirty="0"/>
                <a:t> </a:t>
              </a:r>
              <a:r>
                <a:rPr lang="ru-RU" sz="2400" b="1" i="1" kern="1200" dirty="0" err="1"/>
                <a:t>предметів</a:t>
              </a:r>
              <a:r>
                <a:rPr lang="ru-RU" sz="2400" b="1" i="1" kern="1200" dirty="0"/>
                <a:t> </a:t>
              </a:r>
              <a:r>
                <a:rPr lang="ru-RU" sz="2400" b="1" i="1" kern="1200" dirty="0" err="1"/>
                <a:t>освітніх</a:t>
              </a:r>
              <a:r>
                <a:rPr lang="ru-RU" sz="2400" b="1" i="1" kern="1200" dirty="0"/>
                <a:t> </a:t>
              </a:r>
              <a:r>
                <a:rPr lang="ru-RU" sz="2400" b="1" i="1" kern="1200" dirty="0" err="1"/>
                <a:t>галузей</a:t>
              </a:r>
              <a:r>
                <a:rPr lang="ru-RU" sz="2400" b="1" i="1" kern="1200" dirty="0"/>
                <a:t>, </a:t>
              </a:r>
              <a:r>
                <a:rPr lang="ru-RU" sz="2400" b="1" i="1" kern="1200" dirty="0" err="1"/>
                <a:t>курсів</a:t>
              </a:r>
              <a:r>
                <a:rPr lang="ru-RU" sz="2400" b="1" i="1" kern="1200" dirty="0"/>
                <a:t> за </a:t>
              </a:r>
              <a:r>
                <a:rPr lang="ru-RU" sz="2400" b="1" i="1" kern="1200" dirty="0" err="1"/>
                <a:t>вибором</a:t>
              </a:r>
              <a:r>
                <a:rPr lang="ru-RU" sz="2400" b="1" i="1" kern="1200" dirty="0"/>
                <a:t>, </a:t>
              </a:r>
              <a:r>
                <a:rPr lang="ru-RU" sz="2400" b="1" i="1" kern="1200" dirty="0" err="1"/>
                <a:t>індивідуальних</a:t>
              </a:r>
              <a:r>
                <a:rPr lang="ru-RU" sz="2400" b="1" i="1" kern="1200" dirty="0"/>
                <a:t> </a:t>
              </a:r>
              <a:r>
                <a:rPr lang="ru-RU" sz="2400" b="1" i="1" kern="1200" dirty="0" err="1"/>
                <a:t>консультацій</a:t>
              </a:r>
              <a:r>
                <a:rPr lang="ru-RU" sz="2400" b="1" i="1" kern="1200" dirty="0"/>
                <a:t> і </a:t>
              </a:r>
              <a:r>
                <a:rPr lang="ru-RU" sz="2400" b="1" i="1" kern="1200" dirty="0" err="1"/>
                <a:t>групових</a:t>
              </a:r>
              <a:r>
                <a:rPr lang="ru-RU" sz="2400" b="1" i="1" kern="1200" dirty="0"/>
                <a:t> занять</a:t>
              </a:r>
            </a:p>
          </p:txBody>
        </p:sp>
      </p:grpSp>
    </p:spTree>
    <p:extLst>
      <p:ext uri="{BB962C8B-B14F-4D97-AF65-F5344CB8AC3E}">
        <p14:creationId xmlns:p14="http://schemas.microsoft.com/office/powerpoint/2010/main" val="196198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11;p24">
            <a:extLst>
              <a:ext uri="{FF2B5EF4-FFF2-40B4-BE49-F238E27FC236}">
                <a16:creationId xmlns:a16="http://schemas.microsoft.com/office/drawing/2014/main" id="{BB18ED18-1DF2-4AA7-A802-DF883A64D2BB}"/>
              </a:ext>
            </a:extLst>
          </p:cNvPr>
          <p:cNvSpPr/>
          <p:nvPr/>
        </p:nvSpPr>
        <p:spPr>
          <a:xfrm>
            <a:off x="15774" y="0"/>
            <a:ext cx="8948714" cy="1546545"/>
          </a:xfrm>
          <a:prstGeom prst="rect">
            <a:avLst/>
          </a:prstGeom>
          <a:noFill/>
          <a:ln>
            <a:noFill/>
          </a:ln>
        </p:spPr>
        <p:txBody>
          <a:bodyPr spcFirstLastPara="1" wrap="square" lIns="68567" tIns="34274" rIns="68567" bIns="34274" anchor="t" anchorCtr="0">
            <a:spAutoFit/>
          </a:bodyPr>
          <a:lstStyle/>
          <a:p>
            <a:pPr algn="ctr"/>
            <a:r>
              <a:rPr lang="ru-RU" sz="3200" b="1" dirty="0" err="1">
                <a:solidFill>
                  <a:srgbClr val="002060"/>
                </a:solidFill>
                <a:latin typeface="Times New Roman"/>
                <a:ea typeface="Times New Roman"/>
                <a:cs typeface="Times New Roman"/>
                <a:sym typeface="Times New Roman"/>
              </a:rPr>
              <a:t>Типовий</a:t>
            </a:r>
            <a:r>
              <a:rPr lang="ru-RU" sz="3200" b="1" dirty="0">
                <a:solidFill>
                  <a:srgbClr val="002060"/>
                </a:solidFill>
                <a:latin typeface="Times New Roman"/>
                <a:ea typeface="Times New Roman"/>
                <a:cs typeface="Times New Roman"/>
                <a:sym typeface="Times New Roman"/>
              </a:rPr>
              <a:t> </a:t>
            </a:r>
            <a:r>
              <a:rPr lang="ru-RU" sz="3200" b="1" dirty="0" err="1">
                <a:solidFill>
                  <a:srgbClr val="002060"/>
                </a:solidFill>
                <a:latin typeface="Times New Roman"/>
                <a:ea typeface="Times New Roman"/>
                <a:cs typeface="Times New Roman"/>
                <a:sym typeface="Times New Roman"/>
              </a:rPr>
              <a:t>навчальний</a:t>
            </a:r>
            <a:r>
              <a:rPr lang="ru-RU" sz="3200" b="1" dirty="0">
                <a:solidFill>
                  <a:srgbClr val="002060"/>
                </a:solidFill>
                <a:latin typeface="Times New Roman"/>
                <a:ea typeface="Times New Roman"/>
                <a:cs typeface="Times New Roman"/>
                <a:sym typeface="Times New Roman"/>
              </a:rPr>
              <a:t> план для 5-9 </a:t>
            </a:r>
            <a:r>
              <a:rPr lang="ru-RU" sz="3200" b="1" dirty="0" err="1">
                <a:solidFill>
                  <a:srgbClr val="002060"/>
                </a:solidFill>
                <a:latin typeface="Times New Roman"/>
                <a:ea typeface="Times New Roman"/>
                <a:cs typeface="Times New Roman"/>
                <a:sym typeface="Times New Roman"/>
              </a:rPr>
              <a:t>класів</a:t>
            </a:r>
            <a:r>
              <a:rPr lang="ru-RU" sz="3200" b="1" dirty="0">
                <a:solidFill>
                  <a:srgbClr val="002060"/>
                </a:solidFill>
                <a:latin typeface="Times New Roman"/>
                <a:ea typeface="Times New Roman"/>
                <a:cs typeface="Times New Roman"/>
                <a:sym typeface="Times New Roman"/>
              </a:rPr>
              <a:t> </a:t>
            </a:r>
          </a:p>
          <a:p>
            <a:pPr algn="ctr"/>
            <a:r>
              <a:rPr lang="ru-RU" sz="3200" b="1" dirty="0" err="1">
                <a:solidFill>
                  <a:srgbClr val="002060"/>
                </a:solidFill>
                <a:latin typeface="Times New Roman"/>
                <a:ea typeface="Times New Roman"/>
                <a:cs typeface="Times New Roman"/>
                <a:sym typeface="Times New Roman"/>
              </a:rPr>
              <a:t>закладів</a:t>
            </a:r>
            <a:r>
              <a:rPr lang="ru-RU" sz="3200" b="1" dirty="0">
                <a:solidFill>
                  <a:srgbClr val="002060"/>
                </a:solidFill>
                <a:latin typeface="Times New Roman"/>
                <a:ea typeface="Times New Roman"/>
                <a:cs typeface="Times New Roman"/>
                <a:sym typeface="Times New Roman"/>
              </a:rPr>
              <a:t> </a:t>
            </a:r>
            <a:r>
              <a:rPr lang="ru-RU" sz="3200" b="1" dirty="0" err="1">
                <a:solidFill>
                  <a:srgbClr val="002060"/>
                </a:solidFill>
                <a:latin typeface="Times New Roman"/>
                <a:ea typeface="Times New Roman"/>
                <a:cs typeface="Times New Roman"/>
                <a:sym typeface="Times New Roman"/>
              </a:rPr>
              <a:t>загальної</a:t>
            </a:r>
            <a:r>
              <a:rPr lang="ru-RU" sz="3200" b="1" dirty="0">
                <a:solidFill>
                  <a:srgbClr val="002060"/>
                </a:solidFill>
                <a:latin typeface="Times New Roman"/>
                <a:ea typeface="Times New Roman"/>
                <a:cs typeface="Times New Roman"/>
                <a:sym typeface="Times New Roman"/>
              </a:rPr>
              <a:t> </a:t>
            </a:r>
            <a:r>
              <a:rPr lang="ru-RU" sz="3200" b="1" dirty="0" err="1">
                <a:solidFill>
                  <a:srgbClr val="002060"/>
                </a:solidFill>
                <a:latin typeface="Times New Roman"/>
                <a:ea typeface="Times New Roman"/>
                <a:cs typeface="Times New Roman"/>
                <a:sym typeface="Times New Roman"/>
              </a:rPr>
              <a:t>середньої</a:t>
            </a:r>
            <a:r>
              <a:rPr lang="ru-RU" sz="3200" b="1" dirty="0">
                <a:solidFill>
                  <a:srgbClr val="002060"/>
                </a:solidFill>
                <a:latin typeface="Times New Roman"/>
                <a:ea typeface="Times New Roman"/>
                <a:cs typeface="Times New Roman"/>
                <a:sym typeface="Times New Roman"/>
              </a:rPr>
              <a:t> </a:t>
            </a:r>
            <a:r>
              <a:rPr lang="ru-RU" sz="3200" b="1" dirty="0" err="1">
                <a:solidFill>
                  <a:srgbClr val="002060"/>
                </a:solidFill>
                <a:latin typeface="Times New Roman"/>
                <a:ea typeface="Times New Roman"/>
                <a:cs typeface="Times New Roman"/>
                <a:sym typeface="Times New Roman"/>
              </a:rPr>
              <a:t>освіти</a:t>
            </a:r>
            <a:r>
              <a:rPr lang="ru-RU" sz="3200" b="1" dirty="0">
                <a:solidFill>
                  <a:srgbClr val="002060"/>
                </a:solidFill>
                <a:latin typeface="Times New Roman"/>
                <a:ea typeface="Times New Roman"/>
                <a:cs typeface="Times New Roman"/>
                <a:sym typeface="Times New Roman"/>
              </a:rPr>
              <a:t> з </a:t>
            </a:r>
          </a:p>
          <a:p>
            <a:pPr algn="ctr"/>
            <a:r>
              <a:rPr lang="ru-RU" sz="3200" b="1" dirty="0" err="1">
                <a:solidFill>
                  <a:srgbClr val="002060"/>
                </a:solidFill>
                <a:latin typeface="Times New Roman"/>
                <a:ea typeface="Times New Roman"/>
                <a:cs typeface="Times New Roman"/>
                <a:sym typeface="Times New Roman"/>
              </a:rPr>
              <a:t>навчанням</a:t>
            </a:r>
            <a:r>
              <a:rPr lang="ru-RU" sz="3200" b="1" dirty="0">
                <a:solidFill>
                  <a:srgbClr val="002060"/>
                </a:solidFill>
                <a:latin typeface="Times New Roman"/>
                <a:ea typeface="Times New Roman"/>
                <a:cs typeface="Times New Roman"/>
                <a:sym typeface="Times New Roman"/>
              </a:rPr>
              <a:t> </a:t>
            </a:r>
            <a:r>
              <a:rPr lang="ru-RU" sz="3200" b="1" dirty="0" err="1">
                <a:solidFill>
                  <a:srgbClr val="002060"/>
                </a:solidFill>
                <a:latin typeface="Times New Roman"/>
                <a:ea typeface="Times New Roman"/>
                <a:cs typeface="Times New Roman"/>
                <a:sym typeface="Times New Roman"/>
              </a:rPr>
              <a:t>українською</a:t>
            </a:r>
            <a:r>
              <a:rPr lang="ru-RU" sz="3200" b="1" dirty="0">
                <a:solidFill>
                  <a:srgbClr val="002060"/>
                </a:solidFill>
                <a:latin typeface="Times New Roman"/>
                <a:ea typeface="Times New Roman"/>
                <a:cs typeface="Times New Roman"/>
                <a:sym typeface="Times New Roman"/>
              </a:rPr>
              <a:t> </a:t>
            </a:r>
            <a:r>
              <a:rPr lang="ru-RU" sz="3200" b="1" dirty="0" err="1">
                <a:solidFill>
                  <a:srgbClr val="002060"/>
                </a:solidFill>
                <a:latin typeface="Times New Roman"/>
                <a:ea typeface="Times New Roman"/>
                <a:cs typeface="Times New Roman"/>
                <a:sym typeface="Times New Roman"/>
              </a:rPr>
              <a:t>мовою</a:t>
            </a:r>
            <a:r>
              <a:rPr lang="ru-RU" sz="3200" b="1" dirty="0">
                <a:solidFill>
                  <a:srgbClr val="002060"/>
                </a:solidFill>
                <a:latin typeface="Times New Roman"/>
                <a:ea typeface="Times New Roman"/>
                <a:cs typeface="Times New Roman"/>
                <a:sym typeface="Times New Roman"/>
              </a:rPr>
              <a:t> (нова )</a:t>
            </a:r>
            <a:endParaRPr sz="3200" dirty="0">
              <a:solidFill>
                <a:srgbClr val="002060"/>
              </a:solidFill>
              <a:latin typeface="Times New Roman"/>
              <a:ea typeface="Times New Roman"/>
              <a:cs typeface="Times New Roman"/>
              <a:sym typeface="Times New Roman"/>
            </a:endParaRPr>
          </a:p>
        </p:txBody>
      </p:sp>
      <p:graphicFrame>
        <p:nvGraphicFramePr>
          <p:cNvPr id="16" name="Google Shape;512;p24">
            <a:extLst>
              <a:ext uri="{FF2B5EF4-FFF2-40B4-BE49-F238E27FC236}">
                <a16:creationId xmlns:a16="http://schemas.microsoft.com/office/drawing/2014/main" id="{CBC24B2D-45B5-4987-AB83-ABC9D8A29333}"/>
              </a:ext>
            </a:extLst>
          </p:cNvPr>
          <p:cNvGraphicFramePr/>
          <p:nvPr>
            <p:extLst>
              <p:ext uri="{D42A27DB-BD31-4B8C-83A1-F6EECF244321}">
                <p14:modId xmlns:p14="http://schemas.microsoft.com/office/powerpoint/2010/main" val="602703159"/>
              </p:ext>
            </p:extLst>
          </p:nvPr>
        </p:nvGraphicFramePr>
        <p:xfrm>
          <a:off x="230427" y="1568489"/>
          <a:ext cx="8893859" cy="5267399"/>
        </p:xfrm>
        <a:graphic>
          <a:graphicData uri="http://schemas.openxmlformats.org/drawingml/2006/table">
            <a:tbl>
              <a:tblPr firstRow="1" bandRow="1">
                <a:tableStyleId>{E8B1032C-EA38-4F05-BA0D-38AFFFC7BED3}</a:tableStyleId>
              </a:tblPr>
              <a:tblGrid>
                <a:gridCol w="1147848">
                  <a:extLst>
                    <a:ext uri="{9D8B030D-6E8A-4147-A177-3AD203B41FA5}">
                      <a16:colId xmlns:a16="http://schemas.microsoft.com/office/drawing/2014/main" val="20000"/>
                    </a:ext>
                  </a:extLst>
                </a:gridCol>
                <a:gridCol w="2741453">
                  <a:extLst>
                    <a:ext uri="{9D8B030D-6E8A-4147-A177-3AD203B41FA5}">
                      <a16:colId xmlns:a16="http://schemas.microsoft.com/office/drawing/2014/main" val="20001"/>
                    </a:ext>
                  </a:extLst>
                </a:gridCol>
                <a:gridCol w="436103">
                  <a:extLst>
                    <a:ext uri="{9D8B030D-6E8A-4147-A177-3AD203B41FA5}">
                      <a16:colId xmlns:a16="http://schemas.microsoft.com/office/drawing/2014/main" val="20002"/>
                    </a:ext>
                  </a:extLst>
                </a:gridCol>
                <a:gridCol w="527864">
                  <a:extLst>
                    <a:ext uri="{9D8B030D-6E8A-4147-A177-3AD203B41FA5}">
                      <a16:colId xmlns:a16="http://schemas.microsoft.com/office/drawing/2014/main" val="20003"/>
                    </a:ext>
                  </a:extLst>
                </a:gridCol>
                <a:gridCol w="471701">
                  <a:extLst>
                    <a:ext uri="{9D8B030D-6E8A-4147-A177-3AD203B41FA5}">
                      <a16:colId xmlns:a16="http://schemas.microsoft.com/office/drawing/2014/main" val="20004"/>
                    </a:ext>
                  </a:extLst>
                </a:gridCol>
                <a:gridCol w="453892">
                  <a:extLst>
                    <a:ext uri="{9D8B030D-6E8A-4147-A177-3AD203B41FA5}">
                      <a16:colId xmlns:a16="http://schemas.microsoft.com/office/drawing/2014/main" val="20005"/>
                    </a:ext>
                  </a:extLst>
                </a:gridCol>
                <a:gridCol w="471701">
                  <a:extLst>
                    <a:ext uri="{9D8B030D-6E8A-4147-A177-3AD203B41FA5}">
                      <a16:colId xmlns:a16="http://schemas.microsoft.com/office/drawing/2014/main" val="20006"/>
                    </a:ext>
                  </a:extLst>
                </a:gridCol>
                <a:gridCol w="2643297">
                  <a:extLst>
                    <a:ext uri="{9D8B030D-6E8A-4147-A177-3AD203B41FA5}">
                      <a16:colId xmlns:a16="http://schemas.microsoft.com/office/drawing/2014/main" val="20007"/>
                    </a:ext>
                  </a:extLst>
                </a:gridCol>
              </a:tblGrid>
              <a:tr h="490390">
                <a:tc rowSpan="2">
                  <a:txBody>
                    <a:bodyPr/>
                    <a:lstStyle/>
                    <a:p>
                      <a:pPr marL="0" marR="0" lvl="0" indent="0" algn="l" rtl="0">
                        <a:spcBef>
                          <a:spcPts val="0"/>
                        </a:spcBef>
                        <a:spcAft>
                          <a:spcPts val="0"/>
                        </a:spcAft>
                        <a:buNone/>
                      </a:pPr>
                      <a:r>
                        <a:rPr lang="ru-RU" sz="1400" u="none" strike="noStrike" dirty="0" err="1">
                          <a:latin typeface="Times New Roman" pitchFamily="18" charset="0"/>
                          <a:cs typeface="Times New Roman" pitchFamily="18" charset="0"/>
                          <a:sym typeface="Times New Roman"/>
                        </a:rPr>
                        <a:t>Освітня</a:t>
                      </a:r>
                      <a:r>
                        <a:rPr lang="ru-RU" sz="1400" u="none" strike="noStrike" dirty="0">
                          <a:latin typeface="Times New Roman" pitchFamily="18" charset="0"/>
                          <a:cs typeface="Times New Roman" pitchFamily="18" charset="0"/>
                          <a:sym typeface="Times New Roman"/>
                        </a:rPr>
                        <a:t> </a:t>
                      </a:r>
                      <a:r>
                        <a:rPr lang="ru-RU" sz="1400" u="none" strike="noStrike" dirty="0" err="1">
                          <a:latin typeface="Times New Roman" pitchFamily="18" charset="0"/>
                          <a:cs typeface="Times New Roman" pitchFamily="18" charset="0"/>
                          <a:sym typeface="Times New Roman"/>
                        </a:rPr>
                        <a:t>галузь</a:t>
                      </a:r>
                      <a:endParaRPr sz="1400" b="1" i="0" u="none" strike="noStrike" dirty="0">
                        <a:solidFill>
                          <a:schemeClr val="lt1"/>
                        </a:solidFill>
                        <a:latin typeface="Times New Roman" pitchFamily="18" charset="0"/>
                        <a:ea typeface="Times New Roman"/>
                        <a:cs typeface="Times New Roman" pitchFamily="18" charset="0"/>
                        <a:sym typeface="Times New Roman"/>
                      </a:endParaRPr>
                    </a:p>
                  </a:txBody>
                  <a:tcPr marL="68588" marR="68588" marT="34294" marB="34294"/>
                </a:tc>
                <a:tc rowSpan="2">
                  <a:txBody>
                    <a:bodyPr/>
                    <a:lstStyle/>
                    <a:p>
                      <a:pPr marL="0" marR="0" lvl="0" indent="0" algn="l" rtl="0">
                        <a:spcBef>
                          <a:spcPts val="0"/>
                        </a:spcBef>
                        <a:spcAft>
                          <a:spcPts val="0"/>
                        </a:spcAft>
                        <a:buNone/>
                      </a:pPr>
                      <a:r>
                        <a:rPr lang="ru-RU" sz="1400" u="none" strike="noStrike" dirty="0" err="1">
                          <a:latin typeface="Times New Roman" pitchFamily="18" charset="0"/>
                          <a:cs typeface="Times New Roman" pitchFamily="18" charset="0"/>
                          <a:sym typeface="Times New Roman"/>
                        </a:rPr>
                        <a:t>Орієнтовний</a:t>
                      </a:r>
                      <a:r>
                        <a:rPr lang="ru-RU" sz="1400" u="none" strike="noStrike" dirty="0">
                          <a:latin typeface="Times New Roman" pitchFamily="18" charset="0"/>
                          <a:cs typeface="Times New Roman" pitchFamily="18" charset="0"/>
                          <a:sym typeface="Times New Roman"/>
                        </a:rPr>
                        <a:t> </a:t>
                      </a:r>
                      <a:r>
                        <a:rPr lang="ru-RU" sz="1400" u="none" strike="noStrike" dirty="0" err="1">
                          <a:latin typeface="Times New Roman" pitchFamily="18" charset="0"/>
                          <a:cs typeface="Times New Roman" pitchFamily="18" charset="0"/>
                          <a:sym typeface="Times New Roman"/>
                        </a:rPr>
                        <a:t>перелік</a:t>
                      </a:r>
                      <a:r>
                        <a:rPr lang="ru-RU" sz="1400" u="none" strike="noStrike" dirty="0">
                          <a:latin typeface="Times New Roman" pitchFamily="18" charset="0"/>
                          <a:cs typeface="Times New Roman" pitchFamily="18" charset="0"/>
                          <a:sym typeface="Times New Roman"/>
                        </a:rPr>
                        <a:t> </a:t>
                      </a:r>
                      <a:r>
                        <a:rPr lang="ru-RU" sz="1400" u="none" strike="noStrike" dirty="0" err="1">
                          <a:latin typeface="Times New Roman" pitchFamily="18" charset="0"/>
                          <a:cs typeface="Times New Roman" pitchFamily="18" charset="0"/>
                          <a:sym typeface="Times New Roman"/>
                        </a:rPr>
                        <a:t>предметів</a:t>
                      </a:r>
                      <a:endParaRPr sz="14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400" u="none" strike="noStrike" dirty="0">
                          <a:latin typeface="Times New Roman" pitchFamily="18" charset="0"/>
                          <a:cs typeface="Times New Roman" pitchFamily="18" charset="0"/>
                          <a:sym typeface="Times New Roman"/>
                        </a:rPr>
                        <a:t>та </a:t>
                      </a:r>
                      <a:r>
                        <a:rPr lang="ru-RU" sz="1400" u="none" strike="noStrike" dirty="0" err="1">
                          <a:latin typeface="Times New Roman" pitchFamily="18" charset="0"/>
                          <a:cs typeface="Times New Roman" pitchFamily="18" charset="0"/>
                          <a:sym typeface="Times New Roman"/>
                        </a:rPr>
                        <a:t>галузевих</a:t>
                      </a:r>
                      <a:r>
                        <a:rPr lang="ru-RU" sz="1400" u="none" strike="noStrike" dirty="0">
                          <a:latin typeface="Times New Roman" pitchFamily="18" charset="0"/>
                          <a:cs typeface="Times New Roman" pitchFamily="18" charset="0"/>
                          <a:sym typeface="Times New Roman"/>
                        </a:rPr>
                        <a:t> </a:t>
                      </a:r>
                      <a:r>
                        <a:rPr lang="ru-RU" sz="1400" u="none" strike="noStrike" dirty="0" err="1">
                          <a:latin typeface="Times New Roman" pitchFamily="18" charset="0"/>
                          <a:cs typeface="Times New Roman" pitchFamily="18" charset="0"/>
                          <a:sym typeface="Times New Roman"/>
                        </a:rPr>
                        <a:t>інтегрованих</a:t>
                      </a:r>
                      <a:r>
                        <a:rPr lang="ru-RU" sz="1400" u="none" strike="noStrike" dirty="0">
                          <a:latin typeface="Times New Roman" pitchFamily="18" charset="0"/>
                          <a:cs typeface="Times New Roman" pitchFamily="18" charset="0"/>
                          <a:sym typeface="Times New Roman"/>
                        </a:rPr>
                        <a:t> </a:t>
                      </a:r>
                      <a:r>
                        <a:rPr lang="ru-RU" sz="1400" u="none" strike="noStrike" dirty="0" err="1">
                          <a:latin typeface="Times New Roman" pitchFamily="18" charset="0"/>
                          <a:cs typeface="Times New Roman" pitchFamily="18" charset="0"/>
                          <a:sym typeface="Times New Roman"/>
                        </a:rPr>
                        <a:t>курсів</a:t>
                      </a:r>
                      <a:endParaRPr sz="1400" dirty="0">
                        <a:latin typeface="Times New Roman" pitchFamily="18" charset="0"/>
                        <a:ea typeface="Times New Roman"/>
                        <a:cs typeface="Times New Roman" pitchFamily="18" charset="0"/>
                        <a:sym typeface="Times New Roman"/>
                      </a:endParaRPr>
                    </a:p>
                  </a:txBody>
                  <a:tcPr marL="68588" marR="68588" marT="34294" marB="34294"/>
                </a:tc>
                <a:tc gridSpan="5">
                  <a:txBody>
                    <a:bodyPr/>
                    <a:lstStyle/>
                    <a:p>
                      <a:pPr marL="0" marR="0" lvl="0" indent="0" algn="l" rtl="0">
                        <a:spcBef>
                          <a:spcPts val="0"/>
                        </a:spcBef>
                        <a:spcAft>
                          <a:spcPts val="0"/>
                        </a:spcAft>
                        <a:buNone/>
                      </a:pPr>
                      <a:r>
                        <a:rPr lang="ru-RU" sz="1400" dirty="0">
                          <a:latin typeface="Times New Roman" pitchFamily="18" charset="0"/>
                          <a:cs typeface="Times New Roman" pitchFamily="18" charset="0"/>
                          <a:sym typeface="Times New Roman"/>
                        </a:rPr>
                        <a:t>Рекомендована </a:t>
                      </a:r>
                      <a:r>
                        <a:rPr lang="ru-RU" sz="1400" dirty="0" err="1">
                          <a:latin typeface="Times New Roman" pitchFamily="18" charset="0"/>
                          <a:cs typeface="Times New Roman" pitchFamily="18" charset="0"/>
                          <a:sym typeface="Times New Roman"/>
                        </a:rPr>
                        <a:t>кількість</a:t>
                      </a:r>
                      <a:endParaRPr sz="1400"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400" dirty="0">
                          <a:latin typeface="Times New Roman" pitchFamily="18" charset="0"/>
                          <a:cs typeface="Times New Roman" pitchFamily="18" charset="0"/>
                          <a:sym typeface="Times New Roman"/>
                        </a:rPr>
                        <a:t>годин на </a:t>
                      </a:r>
                      <a:r>
                        <a:rPr lang="ru-RU" sz="1400" dirty="0" err="1">
                          <a:latin typeface="Times New Roman" pitchFamily="18" charset="0"/>
                          <a:cs typeface="Times New Roman" pitchFamily="18" charset="0"/>
                          <a:sym typeface="Times New Roman"/>
                        </a:rPr>
                        <a:t>тиждень</a:t>
                      </a:r>
                      <a:r>
                        <a:rPr lang="ru-RU" sz="1400" dirty="0">
                          <a:latin typeface="Times New Roman" pitchFamily="18" charset="0"/>
                          <a:cs typeface="Times New Roman" pitchFamily="18" charset="0"/>
                          <a:sym typeface="Times New Roman"/>
                        </a:rPr>
                        <a:t> у </a:t>
                      </a:r>
                      <a:r>
                        <a:rPr lang="ru-RU" sz="1400" dirty="0" err="1">
                          <a:latin typeface="Times New Roman" pitchFamily="18" charset="0"/>
                          <a:cs typeface="Times New Roman" pitchFamily="18" charset="0"/>
                          <a:sym typeface="Times New Roman"/>
                        </a:rPr>
                        <a:t>класах</a:t>
                      </a:r>
                      <a:endParaRPr sz="1400" dirty="0">
                        <a:latin typeface="Times New Roman" pitchFamily="18" charset="0"/>
                        <a:ea typeface="Times New Roman"/>
                        <a:cs typeface="Times New Roman"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Орієнтовний перелік</a:t>
                      </a:r>
                      <a:endParaRPr sz="140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міжгалузевих інтегрованих курсів</a:t>
                      </a:r>
                      <a:endParaRPr sz="1400">
                        <a:latin typeface="Times New Roman" pitchFamily="18" charset="0"/>
                        <a:ea typeface="Times New Roman"/>
                        <a:cs typeface="Times New Roman" pitchFamily="18" charset="0"/>
                        <a:sym typeface="Times New Roman"/>
                      </a:endParaRPr>
                    </a:p>
                  </a:txBody>
                  <a:tcPr marL="68588" marR="68588" marT="34294" marB="34294"/>
                </a:tc>
                <a:extLst>
                  <a:ext uri="{0D108BD9-81ED-4DB2-BD59-A6C34878D82A}">
                    <a16:rowId xmlns:a16="http://schemas.microsoft.com/office/drawing/2014/main" val="10000"/>
                  </a:ext>
                </a:extLst>
              </a:tr>
              <a:tr h="325522">
                <a:tc vMerge="1">
                  <a:txBody>
                    <a:bodyPr/>
                    <a:lstStyle/>
                    <a:p>
                      <a:endParaRPr lang="ru-RU"/>
                    </a:p>
                  </a:txBody>
                  <a:tcPr/>
                </a:tc>
                <a:tc vMerge="1">
                  <a:txBody>
                    <a:bodyPr/>
                    <a:lstStyle/>
                    <a:p>
                      <a:endParaRPr lang="ru-RU"/>
                    </a:p>
                  </a:txBody>
                  <a:tcPr/>
                </a:tc>
                <a:tc>
                  <a:txBody>
                    <a:bodyPr/>
                    <a:lstStyle/>
                    <a:p>
                      <a:pPr marL="0" marR="0" lvl="0" indent="0" algn="ctr" rtl="0">
                        <a:spcBef>
                          <a:spcPts val="0"/>
                        </a:spcBef>
                        <a:spcAft>
                          <a:spcPts val="0"/>
                        </a:spcAft>
                        <a:buNone/>
                      </a:pPr>
                      <a:r>
                        <a:rPr lang="ru-RU" sz="1400">
                          <a:latin typeface="Times New Roman" pitchFamily="18" charset="0"/>
                          <a:cs typeface="Times New Roman" pitchFamily="18" charset="0"/>
                          <a:sym typeface="Times New Roman"/>
                        </a:rPr>
                        <a:t>5</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400">
                          <a:latin typeface="Times New Roman" pitchFamily="18" charset="0"/>
                          <a:cs typeface="Times New Roman" pitchFamily="18" charset="0"/>
                          <a:sym typeface="Times New Roman"/>
                        </a:rPr>
                        <a:t>6</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400">
                          <a:latin typeface="Times New Roman" pitchFamily="18" charset="0"/>
                          <a:cs typeface="Times New Roman" pitchFamily="18" charset="0"/>
                          <a:sym typeface="Times New Roman"/>
                        </a:rPr>
                        <a:t>7</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400">
                          <a:latin typeface="Times New Roman" pitchFamily="18" charset="0"/>
                          <a:cs typeface="Times New Roman" pitchFamily="18" charset="0"/>
                          <a:sym typeface="Times New Roman"/>
                        </a:rPr>
                        <a:t>8</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ctr" rtl="0">
                        <a:spcBef>
                          <a:spcPts val="0"/>
                        </a:spcBef>
                        <a:spcAft>
                          <a:spcPts val="0"/>
                        </a:spcAft>
                        <a:buNone/>
                      </a:pPr>
                      <a:r>
                        <a:rPr lang="ru-RU" sz="1400">
                          <a:latin typeface="Times New Roman" pitchFamily="18" charset="0"/>
                          <a:cs typeface="Times New Roman" pitchFamily="18" charset="0"/>
                          <a:sym typeface="Times New Roman"/>
                        </a:rPr>
                        <a:t>9</a:t>
                      </a:r>
                      <a:endParaRPr sz="1400">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01"/>
                  </a:ext>
                </a:extLst>
              </a:tr>
              <a:tr h="461433">
                <a:tc>
                  <a:txBody>
                    <a:bodyPr/>
                    <a:lstStyle/>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Мовно-літературна</a:t>
                      </a:r>
                      <a:endParaRPr sz="1200" b="0" dirty="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endParaRPr sz="12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rowSpan="10">
                  <a:txBody>
                    <a:bodyPr/>
                    <a:lstStyle/>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Міжгалузеві</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інтегровані</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курси</a:t>
                      </a:r>
                      <a:r>
                        <a:rPr lang="ru-RU" sz="1200" u="none" strike="noStrike" dirty="0">
                          <a:latin typeface="Times New Roman" pitchFamily="18" charset="0"/>
                          <a:cs typeface="Times New Roman" pitchFamily="18" charset="0"/>
                          <a:sym typeface="Times New Roman"/>
                        </a:rPr>
                        <a:t>*</a:t>
                      </a:r>
                      <a:endParaRPr sz="1200" dirty="0">
                        <a:latin typeface="Times New Roman" pitchFamily="18" charset="0"/>
                        <a:cs typeface="Times New Roman" pitchFamily="18" charset="0"/>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Робототехніка</a:t>
                      </a:r>
                      <a:r>
                        <a:rPr lang="ru-RU" sz="1200" u="none" strike="noStrike" dirty="0">
                          <a:latin typeface="Times New Roman" pitchFamily="18" charset="0"/>
                          <a:cs typeface="Times New Roman" pitchFamily="18" charset="0"/>
                          <a:sym typeface="Times New Roman"/>
                        </a:rPr>
                        <a:t>. 5-9 </a:t>
                      </a:r>
                      <a:r>
                        <a:rPr lang="ru-RU" sz="1200" u="none" strike="noStrike" dirty="0" err="1">
                          <a:latin typeface="Times New Roman" pitchFamily="18" charset="0"/>
                          <a:cs typeface="Times New Roman" pitchFamily="18" charset="0"/>
                          <a:sym typeface="Times New Roman"/>
                        </a:rPr>
                        <a:t>клас</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a:latin typeface="Times New Roman" pitchFamily="18" charset="0"/>
                          <a:cs typeface="Times New Roman" pitchFamily="18" charset="0"/>
                          <a:sym typeface="Times New Roman"/>
                        </a:rPr>
                        <a:t>STEM. 5-9 </a:t>
                      </a:r>
                      <a:r>
                        <a:rPr lang="ru-RU" sz="1200" u="none" strike="noStrike" dirty="0" err="1">
                          <a:latin typeface="Times New Roman" pitchFamily="18" charset="0"/>
                          <a:cs typeface="Times New Roman" pitchFamily="18" charset="0"/>
                          <a:sym typeface="Times New Roman"/>
                        </a:rPr>
                        <a:t>клас</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Драматургія</a:t>
                      </a:r>
                      <a:r>
                        <a:rPr lang="ru-RU" sz="1200" u="none" strike="noStrike" dirty="0">
                          <a:latin typeface="Times New Roman" pitchFamily="18" charset="0"/>
                          <a:cs typeface="Times New Roman" pitchFamily="18" charset="0"/>
                          <a:sym typeface="Times New Roman"/>
                        </a:rPr>
                        <a:t> і театр. 5-9 </a:t>
                      </a:r>
                      <a:r>
                        <a:rPr lang="ru-RU" sz="1200" u="none" strike="noStrike" dirty="0" err="1">
                          <a:latin typeface="Times New Roman" pitchFamily="18" charset="0"/>
                          <a:cs typeface="Times New Roman" pitchFamily="18" charset="0"/>
                          <a:sym typeface="Times New Roman"/>
                        </a:rPr>
                        <a:t>клас</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Фізика</a:t>
                      </a:r>
                      <a:r>
                        <a:rPr lang="ru-RU" sz="1200" u="none" strike="noStrike" dirty="0">
                          <a:latin typeface="Times New Roman" pitchFamily="18" charset="0"/>
                          <a:cs typeface="Times New Roman" pitchFamily="18" charset="0"/>
                          <a:sym typeface="Times New Roman"/>
                        </a:rPr>
                        <a:t> та </a:t>
                      </a:r>
                      <a:r>
                        <a:rPr lang="ru-RU" sz="1200" u="none" strike="noStrike" dirty="0" err="1">
                          <a:latin typeface="Times New Roman" pitchFamily="18" charset="0"/>
                          <a:cs typeface="Times New Roman" pitchFamily="18" charset="0"/>
                          <a:sym typeface="Times New Roman"/>
                        </a:rPr>
                        <a:t>основи</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техніки</a:t>
                      </a:r>
                      <a:r>
                        <a:rPr lang="ru-RU" sz="1200" u="none" strike="noStrike" dirty="0">
                          <a:latin typeface="Times New Roman" pitchFamily="18" charset="0"/>
                          <a:cs typeface="Times New Roman" pitchFamily="18" charset="0"/>
                          <a:sym typeface="Times New Roman"/>
                        </a:rPr>
                        <a:t>. 7-9 </a:t>
                      </a:r>
                      <a:r>
                        <a:rPr lang="ru-RU" sz="1200" u="none" strike="noStrike" dirty="0" err="1">
                          <a:latin typeface="Times New Roman" pitchFamily="18" charset="0"/>
                          <a:cs typeface="Times New Roman" pitchFamily="18" charset="0"/>
                          <a:sym typeface="Times New Roman"/>
                        </a:rPr>
                        <a:t>клас</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Економіка</a:t>
                      </a:r>
                      <a:r>
                        <a:rPr lang="ru-RU" sz="1200" u="none" strike="noStrike" dirty="0">
                          <a:latin typeface="Times New Roman" pitchFamily="18" charset="0"/>
                          <a:cs typeface="Times New Roman" pitchFamily="18" charset="0"/>
                          <a:sym typeface="Times New Roman"/>
                        </a:rPr>
                        <a:t> і право. 9 </a:t>
                      </a:r>
                      <a:r>
                        <a:rPr lang="ru-RU" sz="1200" u="none" strike="noStrike" dirty="0" err="1">
                          <a:latin typeface="Times New Roman" pitchFamily="18" charset="0"/>
                          <a:cs typeface="Times New Roman" pitchFamily="18" charset="0"/>
                          <a:sym typeface="Times New Roman"/>
                        </a:rPr>
                        <a:t>клас</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Включаються</a:t>
                      </a:r>
                      <a:r>
                        <a:rPr lang="ru-RU" sz="1200" u="none" strike="noStrike" dirty="0">
                          <a:latin typeface="Times New Roman" pitchFamily="18" charset="0"/>
                          <a:cs typeface="Times New Roman" pitchFamily="18" charset="0"/>
                          <a:sym typeface="Times New Roman"/>
                        </a:rPr>
                        <a:t> до </a:t>
                      </a:r>
                      <a:r>
                        <a:rPr lang="ru-RU" sz="1200" u="none" strike="noStrike" dirty="0" err="1">
                          <a:latin typeface="Times New Roman" pitchFamily="18" charset="0"/>
                          <a:cs typeface="Times New Roman" pitchFamily="18" charset="0"/>
                          <a:sym typeface="Times New Roman"/>
                        </a:rPr>
                        <a:t>навчального</a:t>
                      </a:r>
                      <a:r>
                        <a:rPr lang="ru-RU" sz="1200" u="none" strike="noStrike" dirty="0">
                          <a:latin typeface="Times New Roman" pitchFamily="18" charset="0"/>
                          <a:cs typeface="Times New Roman" pitchFamily="18" charset="0"/>
                          <a:sym typeface="Times New Roman"/>
                        </a:rPr>
                        <a:t> плану</a:t>
                      </a:r>
                      <a:endParaRPr sz="1200" dirty="0">
                        <a:latin typeface="Times New Roman" pitchFamily="18" charset="0"/>
                        <a:cs typeface="Times New Roman" pitchFamily="18" charset="0"/>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освітньої</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програми</a:t>
                      </a:r>
                      <a:r>
                        <a:rPr lang="ru-RU" sz="1200" u="none" strike="noStrike" dirty="0">
                          <a:latin typeface="Times New Roman" pitchFamily="18" charset="0"/>
                          <a:cs typeface="Times New Roman" pitchFamily="18" charset="0"/>
                          <a:sym typeface="Times New Roman"/>
                        </a:rPr>
                        <a:t> за </a:t>
                      </a:r>
                      <a:r>
                        <a:rPr lang="ru-RU" sz="1200" u="none" strike="noStrike" dirty="0" err="1">
                          <a:latin typeface="Times New Roman" pitchFamily="18" charset="0"/>
                          <a:cs typeface="Times New Roman" pitchFamily="18" charset="0"/>
                          <a:sym typeface="Times New Roman"/>
                        </a:rPr>
                        <a:t>вибором</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a:latin typeface="Times New Roman" pitchFamily="18" charset="0"/>
                          <a:cs typeface="Times New Roman" pitchFamily="18" charset="0"/>
                          <a:sym typeface="Times New Roman"/>
                        </a:rPr>
                        <a:t>закладу </a:t>
                      </a:r>
                      <a:r>
                        <a:rPr lang="ru-RU" sz="1200" u="none" strike="noStrike" dirty="0" err="1">
                          <a:latin typeface="Times New Roman" pitchFamily="18" charset="0"/>
                          <a:cs typeface="Times New Roman" pitchFamily="18" charset="0"/>
                          <a:sym typeface="Times New Roman"/>
                        </a:rPr>
                        <a:t>освіти</a:t>
                      </a:r>
                      <a:r>
                        <a:rPr lang="ru-RU" sz="1200" u="none" strike="noStrike" dirty="0">
                          <a:latin typeface="Times New Roman" pitchFamily="18" charset="0"/>
                          <a:cs typeface="Times New Roman" pitchFamily="18" charset="0"/>
                          <a:sym typeface="Times New Roman"/>
                        </a:rPr>
                        <a:t> у межах </a:t>
                      </a:r>
                      <a:r>
                        <a:rPr lang="ru-RU" sz="1200" u="none" strike="noStrike" dirty="0" err="1">
                          <a:latin typeface="Times New Roman" pitchFamily="18" charset="0"/>
                          <a:cs typeface="Times New Roman" pitchFamily="18" charset="0"/>
                          <a:sym typeface="Times New Roman"/>
                        </a:rPr>
                        <a:t>загальної</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кількості</a:t>
                      </a:r>
                      <a:r>
                        <a:rPr lang="ru-RU" sz="1200" u="none" strike="noStrike" dirty="0">
                          <a:latin typeface="Times New Roman" pitchFamily="18" charset="0"/>
                          <a:cs typeface="Times New Roman" pitchFamily="18" charset="0"/>
                          <a:sym typeface="Times New Roman"/>
                        </a:rPr>
                        <a:t> годин, </a:t>
                      </a:r>
                      <a:r>
                        <a:rPr lang="ru-RU" sz="1200" u="none" strike="noStrike" dirty="0" err="1">
                          <a:latin typeface="Times New Roman" pitchFamily="18" charset="0"/>
                          <a:cs typeface="Times New Roman" pitchFamily="18" charset="0"/>
                          <a:sym typeface="Times New Roman"/>
                        </a:rPr>
                        <a:t>визначених</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типовим</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навчальним</a:t>
                      </a:r>
                      <a:r>
                        <a:rPr lang="ru-RU" sz="1200" u="none" strike="noStrike" dirty="0">
                          <a:latin typeface="Times New Roman" pitchFamily="18" charset="0"/>
                          <a:cs typeface="Times New Roman" pitchFamily="18" charset="0"/>
                          <a:sym typeface="Times New Roman"/>
                        </a:rPr>
                        <a:t> планом</a:t>
                      </a:r>
                      <a:endParaRPr sz="1200" dirty="0">
                        <a:latin typeface="Times New Roman" pitchFamily="18" charset="0"/>
                        <a:cs typeface="Times New Roman" pitchFamily="18" charset="0"/>
                      </a:endParaRPr>
                    </a:p>
                    <a:p>
                      <a:pPr marL="0" marR="0" lvl="0" indent="0" algn="l" rtl="0">
                        <a:spcBef>
                          <a:spcPts val="0"/>
                        </a:spcBef>
                        <a:spcAft>
                          <a:spcPts val="0"/>
                        </a:spcAft>
                        <a:buNone/>
                      </a:pPr>
                      <a:r>
                        <a:rPr lang="ru-RU" sz="1200" u="none" strike="noStrike" dirty="0">
                          <a:latin typeface="Times New Roman" pitchFamily="18" charset="0"/>
                          <a:cs typeface="Times New Roman" pitchFamily="18" charset="0"/>
                          <a:sym typeface="Times New Roman"/>
                        </a:rPr>
                        <a:t>*</a:t>
                      </a:r>
                      <a:r>
                        <a:rPr lang="ru-RU" sz="1200" u="none" strike="noStrike" dirty="0" err="1">
                          <a:latin typeface="Times New Roman" pitchFamily="18" charset="0"/>
                          <a:cs typeface="Times New Roman" pitchFamily="18" charset="0"/>
                          <a:sym typeface="Times New Roman"/>
                        </a:rPr>
                        <a:t>Кількість</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навчальних</a:t>
                      </a:r>
                      <a:r>
                        <a:rPr lang="ru-RU" sz="1200" u="none" strike="noStrike" dirty="0">
                          <a:latin typeface="Times New Roman" pitchFamily="18" charset="0"/>
                          <a:cs typeface="Times New Roman" pitchFamily="18" charset="0"/>
                          <a:sym typeface="Times New Roman"/>
                        </a:rPr>
                        <a:t> годин на </a:t>
                      </a: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вивчення</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міжгалузевих</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інтегрованих</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курсів</a:t>
                      </a:r>
                      <a:r>
                        <a:rPr lang="ru-RU" sz="1200" u="none" strike="noStrike" dirty="0">
                          <a:latin typeface="Times New Roman" pitchFamily="18" charset="0"/>
                          <a:cs typeface="Times New Roman" pitchFamily="18" charset="0"/>
                          <a:sym typeface="Times New Roman"/>
                        </a:rPr>
                        <a:t> </a:t>
                      </a: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визначає</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a:latin typeface="Times New Roman" pitchFamily="18" charset="0"/>
                          <a:cs typeface="Times New Roman" pitchFamily="18" charset="0"/>
                          <a:sym typeface="Times New Roman"/>
                        </a:rPr>
                        <a:t>заклад </a:t>
                      </a:r>
                      <a:r>
                        <a:rPr lang="ru-RU" sz="1200" u="none" strike="noStrike" dirty="0" err="1">
                          <a:latin typeface="Times New Roman" pitchFamily="18" charset="0"/>
                          <a:cs typeface="Times New Roman" pitchFamily="18" charset="0"/>
                          <a:sym typeface="Times New Roman"/>
                        </a:rPr>
                        <a:t>освіти</a:t>
                      </a:r>
                      <a:r>
                        <a:rPr lang="ru-RU" sz="1200" u="none" strike="noStrike" dirty="0">
                          <a:latin typeface="Times New Roman" pitchFamily="18" charset="0"/>
                          <a:cs typeface="Times New Roman" pitchFamily="18" charset="0"/>
                          <a:sym typeface="Times New Roman"/>
                        </a:rPr>
                        <a:t> з </a:t>
                      </a:r>
                      <a:r>
                        <a:rPr lang="ru-RU" sz="1200" u="none" strike="noStrike" dirty="0" err="1">
                          <a:latin typeface="Times New Roman" pitchFamily="18" charset="0"/>
                          <a:cs typeface="Times New Roman" pitchFamily="18" charset="0"/>
                          <a:sym typeface="Times New Roman"/>
                        </a:rPr>
                        <a:t>урахуванням</a:t>
                      </a:r>
                      <a:r>
                        <a:rPr lang="ru-RU" sz="1200" u="none" strike="noStrike" dirty="0">
                          <a:latin typeface="Times New Roman" pitchFamily="18" charset="0"/>
                          <a:cs typeface="Times New Roman" pitchFamily="18" charset="0"/>
                          <a:sym typeface="Times New Roman"/>
                        </a:rPr>
                        <a:t> </a:t>
                      </a: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навчального</a:t>
                      </a:r>
                      <a:endParaRPr sz="1200" dirty="0">
                        <a:latin typeface="Times New Roman" pitchFamily="18" charset="0"/>
                        <a:ea typeface="Times New Roman"/>
                        <a:cs typeface="Times New Roman" pitchFamily="18" charset="0"/>
                        <a:sym typeface="Times New Roman"/>
                      </a:endParaRPr>
                    </a:p>
                  </a:txBody>
                  <a:tcPr marL="68588" marR="68588" marT="34294" marB="34294"/>
                </a:tc>
                <a:extLst>
                  <a:ext uri="{0D108BD9-81ED-4DB2-BD59-A6C34878D82A}">
                    <a16:rowId xmlns:a16="http://schemas.microsoft.com/office/drawing/2014/main" val="10002"/>
                  </a:ext>
                </a:extLst>
              </a:tr>
              <a:tr h="320442">
                <a:tc>
                  <a:txBody>
                    <a:bodyPr/>
                    <a:lstStyle/>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Математична</a:t>
                      </a:r>
                      <a:endParaRPr sz="1200" b="0" dirty="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endParaRPr sz="12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endParaRPr sz="1400">
                        <a:latin typeface="Times New Roman" pitchFamily="18" charset="0"/>
                        <a:cs typeface="Times New Roman" pitchFamily="18" charset="0"/>
                      </a:endParaRPr>
                    </a:p>
                  </a:txBody>
                  <a:tcPr marL="68588" marR="68588" marT="34294" marB="34294"/>
                </a:tc>
                <a:tc vMerge="1">
                  <a:txBody>
                    <a:bodyPr/>
                    <a:lstStyle/>
                    <a:p>
                      <a:endParaRPr lang="ru-RU"/>
                    </a:p>
                  </a:txBody>
                  <a:tcPr/>
                </a:tc>
                <a:extLst>
                  <a:ext uri="{0D108BD9-81ED-4DB2-BD59-A6C34878D82A}">
                    <a16:rowId xmlns:a16="http://schemas.microsoft.com/office/drawing/2014/main" val="10003"/>
                  </a:ext>
                </a:extLst>
              </a:tr>
              <a:tr h="490390">
                <a:tc>
                  <a:txBody>
                    <a:bodyPr/>
                    <a:lstStyle/>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Природнича</a:t>
                      </a:r>
                      <a:endParaRPr sz="12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Інтегрований</a:t>
                      </a:r>
                      <a:r>
                        <a:rPr lang="ru-RU" sz="1200" u="none" strike="noStrike" dirty="0">
                          <a:latin typeface="Times New Roman" pitchFamily="18" charset="0"/>
                          <a:cs typeface="Times New Roman" pitchFamily="18" charset="0"/>
                          <a:sym typeface="Times New Roman"/>
                        </a:rPr>
                        <a:t> курс «</a:t>
                      </a:r>
                      <a:r>
                        <a:rPr lang="ru-RU" sz="1200" u="none" strike="noStrike" dirty="0" err="1">
                          <a:latin typeface="Times New Roman" pitchFamily="18" charset="0"/>
                          <a:cs typeface="Times New Roman" pitchFamily="18" charset="0"/>
                          <a:sym typeface="Times New Roman"/>
                        </a:rPr>
                        <a:t>Пізнаємо</a:t>
                      </a:r>
                      <a:r>
                        <a:rPr lang="ru-RU" sz="1200" u="none" strike="noStrike" dirty="0">
                          <a:latin typeface="Times New Roman" pitchFamily="18" charset="0"/>
                          <a:cs typeface="Times New Roman" pitchFamily="18" charset="0"/>
                          <a:sym typeface="Times New Roman"/>
                        </a:rPr>
                        <a:t>      природу»*/</a:t>
                      </a:r>
                      <a:endParaRPr sz="1200" dirty="0">
                        <a:latin typeface="Times New Roman" pitchFamily="18" charset="0"/>
                        <a:cs typeface="Times New Roman" pitchFamily="18" charset="0"/>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Інтегрований</a:t>
                      </a:r>
                      <a:r>
                        <a:rPr lang="ru-RU" sz="1200" u="none" strike="noStrike" dirty="0">
                          <a:latin typeface="Times New Roman" pitchFamily="18" charset="0"/>
                          <a:cs typeface="Times New Roman" pitchFamily="18" charset="0"/>
                          <a:sym typeface="Times New Roman"/>
                        </a:rPr>
                        <a:t> курс «</a:t>
                      </a:r>
                      <a:r>
                        <a:rPr lang="ru-RU" sz="1200" u="none" strike="noStrike" dirty="0" err="1">
                          <a:latin typeface="Times New Roman" pitchFamily="18" charset="0"/>
                          <a:cs typeface="Times New Roman" pitchFamily="18" charset="0"/>
                          <a:sym typeface="Times New Roman"/>
                        </a:rPr>
                        <a:t>Довкілля</a:t>
                      </a:r>
                      <a:r>
                        <a:rPr lang="ru-RU" sz="1200" u="none" strike="noStrike" dirty="0">
                          <a:latin typeface="Times New Roman" pitchFamily="18" charset="0"/>
                          <a:cs typeface="Times New Roman" pitchFamily="18" charset="0"/>
                          <a:sym typeface="Times New Roman"/>
                        </a:rPr>
                        <a:t>»*</a:t>
                      </a:r>
                      <a:endParaRPr sz="12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2</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2</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04"/>
                  </a:ext>
                </a:extLst>
              </a:tr>
              <a:tr h="320442">
                <a:tc>
                  <a:txBody>
                    <a:bodyPr/>
                    <a:lstStyle/>
                    <a:p>
                      <a:pPr marL="0" marR="0" lvl="0" indent="0" algn="l" rtl="0">
                        <a:spcBef>
                          <a:spcPts val="0"/>
                        </a:spcBef>
                        <a:spcAft>
                          <a:spcPts val="0"/>
                        </a:spcAft>
                        <a:buNone/>
                      </a:pPr>
                      <a:endParaRPr sz="1200" b="1" dirty="0">
                        <a:solidFill>
                          <a:srgbClr val="7030A0"/>
                        </a:solidFill>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r>
                        <a:rPr lang="ru-RU" sz="1200" dirty="0" err="1">
                          <a:latin typeface="Times New Roman" pitchFamily="18" charset="0"/>
                          <a:cs typeface="Times New Roman" pitchFamily="18" charset="0"/>
                          <a:sym typeface="Times New Roman"/>
                        </a:rPr>
                        <a:t>Біологія</a:t>
                      </a:r>
                      <a:endParaRPr sz="12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dirty="0">
                          <a:latin typeface="Times New Roman" pitchFamily="18" charset="0"/>
                          <a:cs typeface="Times New Roman" pitchFamily="18" charset="0"/>
                          <a:sym typeface="Times New Roman"/>
                        </a:rPr>
                        <a:t>-</a:t>
                      </a:r>
                      <a:endParaRPr sz="14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u="none" strike="noStrike">
                          <a:latin typeface="Times New Roman" pitchFamily="18" charset="0"/>
                          <a:cs typeface="Times New Roman" pitchFamily="18" charset="0"/>
                          <a:sym typeface="Times New Roman"/>
                        </a:rPr>
                        <a:t>2,5</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u="none" strike="noStrike">
                          <a:latin typeface="Times New Roman" pitchFamily="18" charset="0"/>
                          <a:cs typeface="Times New Roman" pitchFamily="18" charset="0"/>
                          <a:sym typeface="Times New Roman"/>
                        </a:rPr>
                        <a:t>2,5 </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lnSpc>
                          <a:spcPct val="100000"/>
                        </a:lnSpc>
                        <a:spcBef>
                          <a:spcPts val="0"/>
                        </a:spcBef>
                        <a:spcAft>
                          <a:spcPts val="0"/>
                        </a:spcAft>
                        <a:buClr>
                          <a:schemeClr val="dk1"/>
                        </a:buClr>
                        <a:buSzPts val="1600"/>
                        <a:buFont typeface="Times New Roman"/>
                        <a:buNone/>
                      </a:pPr>
                      <a:r>
                        <a:rPr lang="ru-RU" sz="1400" u="none" strike="noStrike">
                          <a:latin typeface="Times New Roman" pitchFamily="18" charset="0"/>
                          <a:cs typeface="Times New Roman" pitchFamily="18" charset="0"/>
                          <a:sym typeface="Times New Roman"/>
                        </a:rPr>
                        <a:t>2,5</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05"/>
                  </a:ext>
                </a:extLst>
              </a:tr>
              <a:tr h="320442">
                <a:tc>
                  <a:txBody>
                    <a:bodyPr/>
                    <a:lstStyle/>
                    <a:p>
                      <a:pPr marL="0" marR="0" lvl="0" indent="0" algn="l" rtl="0">
                        <a:spcBef>
                          <a:spcPts val="0"/>
                        </a:spcBef>
                        <a:spcAft>
                          <a:spcPts val="0"/>
                        </a:spcAft>
                        <a:buNone/>
                      </a:pPr>
                      <a:endParaRPr sz="1200" b="1">
                        <a:solidFill>
                          <a:srgbClr val="7030A0"/>
                        </a:solidFill>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r>
                        <a:rPr lang="ru-RU" sz="1200" dirty="0" err="1">
                          <a:latin typeface="Times New Roman" pitchFamily="18" charset="0"/>
                          <a:cs typeface="Times New Roman" pitchFamily="18" charset="0"/>
                          <a:sym typeface="Times New Roman"/>
                        </a:rPr>
                        <a:t>Географія</a:t>
                      </a:r>
                      <a:endParaRPr sz="12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u="none" strike="noStrike" dirty="0">
                          <a:latin typeface="Times New Roman" pitchFamily="18" charset="0"/>
                          <a:cs typeface="Times New Roman" pitchFamily="18" charset="0"/>
                          <a:sym typeface="Times New Roman"/>
                        </a:rPr>
                        <a:t>2</a:t>
                      </a:r>
                      <a:endParaRPr sz="14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u="none" strike="noStrike">
                          <a:latin typeface="Times New Roman" pitchFamily="18" charset="0"/>
                          <a:cs typeface="Times New Roman" pitchFamily="18" charset="0"/>
                          <a:sym typeface="Times New Roman"/>
                        </a:rPr>
                        <a:t>2</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u="none" strike="noStrike">
                          <a:latin typeface="Times New Roman" pitchFamily="18" charset="0"/>
                          <a:cs typeface="Times New Roman" pitchFamily="18" charset="0"/>
                          <a:sym typeface="Times New Roman"/>
                        </a:rPr>
                        <a:t>2</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lnSpc>
                          <a:spcPct val="100000"/>
                        </a:lnSpc>
                        <a:spcBef>
                          <a:spcPts val="0"/>
                        </a:spcBef>
                        <a:spcAft>
                          <a:spcPts val="0"/>
                        </a:spcAft>
                        <a:buClr>
                          <a:schemeClr val="dk1"/>
                        </a:buClr>
                        <a:buSzPts val="1600"/>
                        <a:buFont typeface="Times New Roman"/>
                        <a:buNone/>
                      </a:pPr>
                      <a:r>
                        <a:rPr lang="ru-RU" sz="1400" u="none" strike="noStrike">
                          <a:latin typeface="Times New Roman" pitchFamily="18" charset="0"/>
                          <a:cs typeface="Times New Roman" pitchFamily="18" charset="0"/>
                          <a:sym typeface="Times New Roman"/>
                        </a:rPr>
                        <a:t>1,5</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06"/>
                  </a:ext>
                </a:extLst>
              </a:tr>
              <a:tr h="320442">
                <a:tc>
                  <a:txBody>
                    <a:bodyPr/>
                    <a:lstStyle/>
                    <a:p>
                      <a:pPr marL="0" marR="0" lvl="0" indent="0" algn="l" rtl="0">
                        <a:spcBef>
                          <a:spcPts val="0"/>
                        </a:spcBef>
                        <a:spcAft>
                          <a:spcPts val="0"/>
                        </a:spcAft>
                        <a:buNone/>
                      </a:pPr>
                      <a:endParaRPr sz="1200" b="1">
                        <a:solidFill>
                          <a:srgbClr val="7030A0"/>
                        </a:solidFill>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r>
                        <a:rPr lang="ru-RU" sz="1200" dirty="0" err="1">
                          <a:latin typeface="Times New Roman" pitchFamily="18" charset="0"/>
                          <a:cs typeface="Times New Roman" pitchFamily="18" charset="0"/>
                          <a:sym typeface="Times New Roman"/>
                        </a:rPr>
                        <a:t>Фізика</a:t>
                      </a:r>
                      <a:endParaRPr sz="12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dirty="0">
                          <a:latin typeface="Times New Roman" pitchFamily="18" charset="0"/>
                          <a:cs typeface="Times New Roman" pitchFamily="18" charset="0"/>
                          <a:sym typeface="Times New Roman"/>
                        </a:rPr>
                        <a:t>2</a:t>
                      </a:r>
                      <a:endParaRPr sz="14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2</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3</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07"/>
                  </a:ext>
                </a:extLst>
              </a:tr>
              <a:tr h="320442">
                <a:tc>
                  <a:txBody>
                    <a:bodyPr/>
                    <a:lstStyle/>
                    <a:p>
                      <a:pPr marL="0" marR="0" lvl="0" indent="0" algn="l" rtl="0">
                        <a:spcBef>
                          <a:spcPts val="0"/>
                        </a:spcBef>
                        <a:spcAft>
                          <a:spcPts val="0"/>
                        </a:spcAft>
                        <a:buNone/>
                      </a:pPr>
                      <a:endParaRPr sz="1200" b="1">
                        <a:solidFill>
                          <a:srgbClr val="7030A0"/>
                        </a:solidFill>
                        <a:latin typeface="Times New Roman" pitchFamily="18" charset="0"/>
                        <a:cs typeface="Times New Roman" pitchFamily="18" charset="0"/>
                      </a:endParaRPr>
                    </a:p>
                  </a:txBody>
                  <a:tcPr marL="68588" marR="68588" marT="34294" marB="34294"/>
                </a:tc>
                <a:tc>
                  <a:txBody>
                    <a:bodyPr/>
                    <a:lstStyle/>
                    <a:p>
                      <a:pPr marL="0" marR="0" lvl="0" indent="0" algn="l" rtl="0">
                        <a:spcBef>
                          <a:spcPts val="0"/>
                        </a:spcBef>
                        <a:spcAft>
                          <a:spcPts val="0"/>
                        </a:spcAft>
                        <a:buNone/>
                      </a:pPr>
                      <a:r>
                        <a:rPr lang="ru-RU" sz="1200" dirty="0" err="1">
                          <a:latin typeface="Times New Roman" pitchFamily="18" charset="0"/>
                          <a:cs typeface="Times New Roman" pitchFamily="18" charset="0"/>
                          <a:sym typeface="Times New Roman"/>
                        </a:rPr>
                        <a:t>Хімія</a:t>
                      </a:r>
                      <a:endParaRPr sz="12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1</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dirty="0">
                          <a:latin typeface="Times New Roman" pitchFamily="18" charset="0"/>
                          <a:cs typeface="Times New Roman" pitchFamily="18" charset="0"/>
                          <a:sym typeface="Times New Roman"/>
                        </a:rPr>
                        <a:t>2</a:t>
                      </a:r>
                      <a:endParaRPr sz="14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2,5</a:t>
                      </a:r>
                      <a:endParaRPr sz="1400" b="1">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08"/>
                  </a:ext>
                </a:extLst>
              </a:tr>
              <a:tr h="653693">
                <a:tc>
                  <a:txBody>
                    <a:bodyPr/>
                    <a:lstStyle/>
                    <a:p>
                      <a:pPr marL="0" marR="0" lvl="0" indent="0" algn="l" rtl="0">
                        <a:spcBef>
                          <a:spcPts val="0"/>
                        </a:spcBef>
                        <a:spcAft>
                          <a:spcPts val="0"/>
                        </a:spcAft>
                        <a:buNone/>
                      </a:pPr>
                      <a:endParaRPr sz="1200" b="1">
                        <a:solidFill>
                          <a:srgbClr val="7030A0"/>
                        </a:solidFill>
                        <a:latin typeface="Times New Roman" pitchFamily="18" charset="0"/>
                        <a:cs typeface="Times New Roman" pitchFamily="18" charset="0"/>
                      </a:endParaRPr>
                    </a:p>
                  </a:txBody>
                  <a:tcPr marL="68588" marR="68588" marT="34294" marB="34294"/>
                </a:tc>
                <a:tc gridSpan="6">
                  <a:txBody>
                    <a:bodyPr/>
                    <a:lstStyle/>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Інтегрований</a:t>
                      </a:r>
                      <a:r>
                        <a:rPr lang="ru-RU" sz="1200" u="none" strike="noStrike" dirty="0">
                          <a:latin typeface="Times New Roman" pitchFamily="18" charset="0"/>
                          <a:cs typeface="Times New Roman" pitchFamily="18" charset="0"/>
                          <a:sym typeface="Times New Roman"/>
                        </a:rPr>
                        <a:t> курс*  </a:t>
                      </a:r>
                      <a:r>
                        <a:rPr lang="ru-RU" sz="1200" u="none" strike="noStrike" dirty="0" err="1">
                          <a:latin typeface="Times New Roman" pitchFamily="18" charset="0"/>
                          <a:cs typeface="Times New Roman" pitchFamily="18" charset="0"/>
                          <a:sym typeface="Times New Roman"/>
                        </a:rPr>
                        <a:t>Природничі</a:t>
                      </a:r>
                      <a:r>
                        <a:rPr lang="ru-RU" sz="1200" u="none" strike="noStrike" dirty="0">
                          <a:latin typeface="Times New Roman" pitchFamily="18" charset="0"/>
                          <a:cs typeface="Times New Roman" pitchFamily="18" charset="0"/>
                          <a:sym typeface="Times New Roman"/>
                        </a:rPr>
                        <a:t> науки. 5-9 </a:t>
                      </a:r>
                      <a:r>
                        <a:rPr lang="ru-RU" sz="1200" u="none" strike="noStrike" dirty="0" err="1">
                          <a:latin typeface="Times New Roman" pitchFamily="18" charset="0"/>
                          <a:cs typeface="Times New Roman" pitchFamily="18" charset="0"/>
                          <a:sym typeface="Times New Roman"/>
                        </a:rPr>
                        <a:t>клас</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a:latin typeface="Times New Roman" pitchFamily="18" charset="0"/>
                          <a:cs typeface="Times New Roman" pitchFamily="18" charset="0"/>
                          <a:sym typeface="Times New Roman"/>
                        </a:rPr>
                        <a:t>*До </a:t>
                      </a:r>
                      <a:r>
                        <a:rPr lang="ru-RU" sz="1200" u="none" strike="noStrike" dirty="0" err="1">
                          <a:latin typeface="Times New Roman" pitchFamily="18" charset="0"/>
                          <a:cs typeface="Times New Roman" pitchFamily="18" charset="0"/>
                          <a:sym typeface="Times New Roman"/>
                        </a:rPr>
                        <a:t>навчального</a:t>
                      </a:r>
                      <a:r>
                        <a:rPr lang="ru-RU" sz="1200" u="none" strike="noStrike" dirty="0">
                          <a:latin typeface="Times New Roman" pitchFamily="18" charset="0"/>
                          <a:cs typeface="Times New Roman" pitchFamily="18" charset="0"/>
                          <a:sym typeface="Times New Roman"/>
                        </a:rPr>
                        <a:t> плану </a:t>
                      </a:r>
                      <a:r>
                        <a:rPr lang="ru-RU" sz="1200" u="none" strike="noStrike" dirty="0" err="1">
                          <a:latin typeface="Times New Roman" pitchFamily="18" charset="0"/>
                          <a:cs typeface="Times New Roman" pitchFamily="18" charset="0"/>
                          <a:sym typeface="Times New Roman"/>
                        </a:rPr>
                        <a:t>освітньої</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програми</a:t>
                      </a:r>
                      <a:r>
                        <a:rPr lang="ru-RU" sz="1200" u="none" strike="noStrike" dirty="0">
                          <a:latin typeface="Times New Roman" pitchFamily="18" charset="0"/>
                          <a:cs typeface="Times New Roman" pitchFamily="18" charset="0"/>
                          <a:sym typeface="Times New Roman"/>
                        </a:rPr>
                        <a:t> за </a:t>
                      </a:r>
                      <a:r>
                        <a:rPr lang="ru-RU" sz="1200" u="none" strike="noStrike" dirty="0" err="1">
                          <a:latin typeface="Times New Roman" pitchFamily="18" charset="0"/>
                          <a:cs typeface="Times New Roman" pitchFamily="18" charset="0"/>
                          <a:sym typeface="Times New Roman"/>
                        </a:rPr>
                        <a:t>вибором</a:t>
                      </a:r>
                      <a:r>
                        <a:rPr lang="ru-RU" sz="1200" u="none" strike="noStrike" dirty="0">
                          <a:latin typeface="Times New Roman" pitchFamily="18" charset="0"/>
                          <a:cs typeface="Times New Roman" pitchFamily="18" charset="0"/>
                          <a:sym typeface="Times New Roman"/>
                        </a:rPr>
                        <a:t> закладу </a:t>
                      </a:r>
                      <a:r>
                        <a:rPr lang="ru-RU" sz="1200" u="none" strike="noStrike" dirty="0" err="1">
                          <a:latin typeface="Times New Roman" pitchFamily="18" charset="0"/>
                          <a:cs typeface="Times New Roman" pitchFamily="18" charset="0"/>
                          <a:sym typeface="Times New Roman"/>
                        </a:rPr>
                        <a:t>освіти</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включається</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або</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інтегрований</a:t>
                      </a:r>
                      <a:r>
                        <a:rPr lang="ru-RU" sz="1200" u="none" strike="noStrike" dirty="0">
                          <a:latin typeface="Times New Roman" pitchFamily="18" charset="0"/>
                          <a:cs typeface="Times New Roman" pitchFamily="18" charset="0"/>
                          <a:sym typeface="Times New Roman"/>
                        </a:rPr>
                        <a:t> курс «</a:t>
                      </a:r>
                      <a:r>
                        <a:rPr lang="ru-RU" sz="1200" u="none" strike="noStrike" dirty="0" err="1">
                          <a:latin typeface="Times New Roman" pitchFamily="18" charset="0"/>
                          <a:cs typeface="Times New Roman" pitchFamily="18" charset="0"/>
                          <a:sym typeface="Times New Roman"/>
                        </a:rPr>
                        <a:t>Пізнаємо</a:t>
                      </a:r>
                      <a:r>
                        <a:rPr lang="ru-RU" sz="1200" u="none" strike="noStrike" dirty="0">
                          <a:latin typeface="Times New Roman" pitchFamily="18" charset="0"/>
                          <a:cs typeface="Times New Roman" pitchFamily="18" charset="0"/>
                          <a:sym typeface="Times New Roman"/>
                        </a:rPr>
                        <a:t> природу» </a:t>
                      </a:r>
                      <a:r>
                        <a:rPr lang="ru-RU" sz="1200" u="none" strike="noStrike" dirty="0" err="1">
                          <a:latin typeface="Times New Roman" pitchFamily="18" charset="0"/>
                          <a:cs typeface="Times New Roman" pitchFamily="18" charset="0"/>
                          <a:sym typeface="Times New Roman"/>
                        </a:rPr>
                        <a:t>або</a:t>
                      </a:r>
                      <a:r>
                        <a:rPr lang="ru-RU" sz="1200" u="none" strike="noStrike" dirty="0">
                          <a:latin typeface="Times New Roman" pitchFamily="18" charset="0"/>
                          <a:cs typeface="Times New Roman" pitchFamily="18" charset="0"/>
                          <a:sym typeface="Times New Roman"/>
                        </a:rPr>
                        <a:t> </a:t>
                      </a: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інтегрований</a:t>
                      </a:r>
                      <a:r>
                        <a:rPr lang="ru-RU" sz="1200" u="none" strike="noStrike" dirty="0">
                          <a:latin typeface="Times New Roman" pitchFamily="18" charset="0"/>
                          <a:cs typeface="Times New Roman" pitchFamily="18" charset="0"/>
                          <a:sym typeface="Times New Roman"/>
                        </a:rPr>
                        <a:t> курс «</a:t>
                      </a:r>
                      <a:r>
                        <a:rPr lang="ru-RU" sz="1200" u="none" strike="noStrike" dirty="0" err="1">
                          <a:latin typeface="Times New Roman" pitchFamily="18" charset="0"/>
                          <a:cs typeface="Times New Roman" pitchFamily="18" charset="0"/>
                          <a:sym typeface="Times New Roman"/>
                        </a:rPr>
                        <a:t>Довкілля</a:t>
                      </a:r>
                      <a:r>
                        <a:rPr lang="ru-RU" sz="1200" u="none" strike="noStrike" dirty="0">
                          <a:latin typeface="Times New Roman" pitchFamily="18" charset="0"/>
                          <a:cs typeface="Times New Roman" pitchFamily="18" charset="0"/>
                          <a:sym typeface="Times New Roman"/>
                        </a:rPr>
                        <a:t>»</a:t>
                      </a:r>
                      <a:endParaRPr sz="1200" b="1" dirty="0">
                        <a:solidFill>
                          <a:srgbClr val="7030A0"/>
                        </a:solidFill>
                        <a:latin typeface="Times New Roman" pitchFamily="18" charset="0"/>
                        <a:ea typeface="Times New Roman"/>
                        <a:cs typeface="Times New Roman" pitchFamily="18" charset="0"/>
                        <a:sym typeface="Times New Roman"/>
                      </a:endParaRPr>
                    </a:p>
                  </a:txBody>
                  <a:tcPr marL="68588" marR="68588" marT="34294" marB="34294"/>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extLst>
                  <a:ext uri="{0D108BD9-81ED-4DB2-BD59-A6C34878D82A}">
                    <a16:rowId xmlns:a16="http://schemas.microsoft.com/office/drawing/2014/main" val="10009"/>
                  </a:ext>
                </a:extLst>
              </a:tr>
              <a:tr h="653693">
                <a:tc gridSpan="2">
                  <a:txBody>
                    <a:bodyPr/>
                    <a:lstStyle/>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Додаткові</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години</a:t>
                      </a:r>
                      <a:r>
                        <a:rPr lang="ru-RU" sz="1200" u="none" strike="noStrike" dirty="0">
                          <a:latin typeface="Times New Roman" pitchFamily="18" charset="0"/>
                          <a:cs typeface="Times New Roman" pitchFamily="18" charset="0"/>
                          <a:sym typeface="Times New Roman"/>
                        </a:rPr>
                        <a:t> для </a:t>
                      </a:r>
                      <a:r>
                        <a:rPr lang="ru-RU" sz="1200" u="none" strike="noStrike" dirty="0" err="1">
                          <a:latin typeface="Times New Roman" pitchFamily="18" charset="0"/>
                          <a:cs typeface="Times New Roman" pitchFamily="18" charset="0"/>
                          <a:sym typeface="Times New Roman"/>
                        </a:rPr>
                        <a:t>вивчення</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предметів</a:t>
                      </a:r>
                      <a:endParaRPr sz="12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1200" u="none" strike="noStrike" dirty="0" err="1">
                          <a:latin typeface="Times New Roman" pitchFamily="18" charset="0"/>
                          <a:cs typeface="Times New Roman" pitchFamily="18" charset="0"/>
                          <a:sym typeface="Times New Roman"/>
                        </a:rPr>
                        <a:t>освітніх</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галузей</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курсів</a:t>
                      </a:r>
                      <a:r>
                        <a:rPr lang="ru-RU" sz="1200" u="none" strike="noStrike" dirty="0">
                          <a:latin typeface="Times New Roman" pitchFamily="18" charset="0"/>
                          <a:cs typeface="Times New Roman" pitchFamily="18" charset="0"/>
                          <a:sym typeface="Times New Roman"/>
                        </a:rPr>
                        <a:t> за </a:t>
                      </a:r>
                      <a:r>
                        <a:rPr lang="ru-RU" sz="1200" u="none" strike="noStrike" dirty="0" err="1">
                          <a:latin typeface="Times New Roman" pitchFamily="18" charset="0"/>
                          <a:cs typeface="Times New Roman" pitchFamily="18" charset="0"/>
                          <a:sym typeface="Times New Roman"/>
                        </a:rPr>
                        <a:t>вибором</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проведення</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індивідуальних</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консультацій</a:t>
                      </a:r>
                      <a:r>
                        <a:rPr lang="ru-RU" sz="1200" u="none" strike="noStrike" dirty="0">
                          <a:latin typeface="Times New Roman" pitchFamily="18" charset="0"/>
                          <a:cs typeface="Times New Roman" pitchFamily="18" charset="0"/>
                          <a:sym typeface="Times New Roman"/>
                        </a:rPr>
                        <a:t> та </a:t>
                      </a:r>
                      <a:r>
                        <a:rPr lang="ru-RU" sz="1200" u="none" strike="noStrike" dirty="0" err="1">
                          <a:latin typeface="Times New Roman" pitchFamily="18" charset="0"/>
                          <a:cs typeface="Times New Roman" pitchFamily="18" charset="0"/>
                          <a:sym typeface="Times New Roman"/>
                        </a:rPr>
                        <a:t>групових</a:t>
                      </a:r>
                      <a:r>
                        <a:rPr lang="ru-RU" sz="1200" u="none" strike="noStrike" dirty="0">
                          <a:latin typeface="Times New Roman" pitchFamily="18" charset="0"/>
                          <a:cs typeface="Times New Roman" pitchFamily="18" charset="0"/>
                          <a:sym typeface="Times New Roman"/>
                        </a:rPr>
                        <a:t> занять</a:t>
                      </a:r>
                      <a:endParaRPr sz="1200" dirty="0">
                        <a:latin typeface="Times New Roman" pitchFamily="18" charset="0"/>
                        <a:ea typeface="Times New Roman"/>
                        <a:cs typeface="Times New Roman" pitchFamily="18" charset="0"/>
                        <a:sym typeface="Times New Roman"/>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2</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2</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1</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1</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0,5</a:t>
                      </a:r>
                      <a:endParaRPr sz="1400">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10"/>
                  </a:ext>
                </a:extLst>
              </a:tr>
              <a:tr h="311897">
                <a:tc gridSpan="2">
                  <a:txBody>
                    <a:bodyPr/>
                    <a:lstStyle/>
                    <a:p>
                      <a:pPr marL="0" marR="0" lvl="0" indent="0" algn="l" rtl="0">
                        <a:lnSpc>
                          <a:spcPct val="100000"/>
                        </a:lnSpc>
                        <a:spcBef>
                          <a:spcPts val="0"/>
                        </a:spcBef>
                        <a:spcAft>
                          <a:spcPts val="0"/>
                        </a:spcAft>
                        <a:buClr>
                          <a:schemeClr val="dk1"/>
                        </a:buClr>
                        <a:buSzPts val="1500"/>
                        <a:buFont typeface="Times New Roman"/>
                        <a:buNone/>
                      </a:pPr>
                      <a:r>
                        <a:rPr lang="ru-RU" sz="1200" u="none" strike="noStrike" dirty="0">
                          <a:latin typeface="Times New Roman" pitchFamily="18" charset="0"/>
                          <a:cs typeface="Times New Roman" pitchFamily="18" charset="0"/>
                          <a:sym typeface="Times New Roman"/>
                        </a:rPr>
                        <a:t>Гранично </a:t>
                      </a:r>
                      <a:r>
                        <a:rPr lang="ru-RU" sz="1200" u="none" strike="noStrike" dirty="0" err="1">
                          <a:latin typeface="Times New Roman" pitchFamily="18" charset="0"/>
                          <a:cs typeface="Times New Roman" pitchFamily="18" charset="0"/>
                          <a:sym typeface="Times New Roman"/>
                        </a:rPr>
                        <a:t>допустиме</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навчальне</a:t>
                      </a:r>
                      <a:r>
                        <a:rPr lang="ru-RU" sz="1200" u="none" strike="noStrike" dirty="0">
                          <a:latin typeface="Times New Roman" pitchFamily="18" charset="0"/>
                          <a:cs typeface="Times New Roman" pitchFamily="18" charset="0"/>
                          <a:sym typeface="Times New Roman"/>
                        </a:rPr>
                        <a:t> </a:t>
                      </a:r>
                      <a:r>
                        <a:rPr lang="ru-RU" sz="1200" u="none" strike="noStrike" dirty="0" err="1">
                          <a:latin typeface="Times New Roman" pitchFamily="18" charset="0"/>
                          <a:cs typeface="Times New Roman" pitchFamily="18" charset="0"/>
                          <a:sym typeface="Times New Roman"/>
                        </a:rPr>
                        <a:t>навантаження</a:t>
                      </a:r>
                      <a:endParaRPr sz="1200" dirty="0">
                        <a:latin typeface="Times New Roman" pitchFamily="18" charset="0"/>
                        <a:ea typeface="Times New Roman"/>
                        <a:cs typeface="Times New Roman" pitchFamily="18" charset="0"/>
                        <a:sym typeface="Times New Roman"/>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28</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31</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32</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a:latin typeface="Times New Roman" pitchFamily="18" charset="0"/>
                          <a:cs typeface="Times New Roman" pitchFamily="18" charset="0"/>
                          <a:sym typeface="Times New Roman"/>
                        </a:rPr>
                        <a:t>33</a:t>
                      </a:r>
                      <a:endParaRPr sz="1400">
                        <a:latin typeface="Times New Roman" pitchFamily="18" charset="0"/>
                        <a:ea typeface="Times New Roman"/>
                        <a:cs typeface="Times New Roman"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1400" dirty="0">
                          <a:latin typeface="Times New Roman" pitchFamily="18" charset="0"/>
                          <a:cs typeface="Times New Roman" pitchFamily="18" charset="0"/>
                          <a:sym typeface="Times New Roman"/>
                        </a:rPr>
                        <a:t>33</a:t>
                      </a:r>
                      <a:endParaRPr sz="1400" dirty="0">
                        <a:latin typeface="Times New Roman" pitchFamily="18" charset="0"/>
                        <a:ea typeface="Times New Roman"/>
                        <a:cs typeface="Times New Roman" pitchFamily="18" charset="0"/>
                        <a:sym typeface="Times New Roman"/>
                      </a:endParaRPr>
                    </a:p>
                  </a:txBody>
                  <a:tcPr marL="68588" marR="68588" marT="34294" marB="34294"/>
                </a:tc>
                <a:tc vMerge="1">
                  <a:txBody>
                    <a:bodyPr/>
                    <a:lstStyle/>
                    <a:p>
                      <a:endParaRPr lang="ru-RU"/>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55803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54026"/>
            <a:ext cx="4447406" cy="504559"/>
          </a:xfrm>
        </p:spPr>
        <p:txBody>
          <a:bodyPr>
            <a:normAutofit fontScale="90000"/>
          </a:bodyPr>
          <a:lstStyle/>
          <a:p>
            <a:r>
              <a:rPr lang="uk-UA" sz="3200" dirty="0">
                <a:latin typeface="Times New Roman" panose="02020603050405020304" pitchFamily="18" charset="0"/>
                <a:cs typeface="Times New Roman" panose="02020603050405020304" pitchFamily="18" charset="0"/>
              </a:rPr>
              <a:t>Освітня </a:t>
            </a:r>
            <a:r>
              <a:rPr lang="uk-UA" sz="3600" dirty="0">
                <a:latin typeface="Times New Roman" panose="02020603050405020304" pitchFamily="18" charset="0"/>
                <a:cs typeface="Times New Roman" panose="02020603050405020304" pitchFamily="18" charset="0"/>
              </a:rPr>
              <a:t>програма</a:t>
            </a:r>
            <a:r>
              <a:rPr lang="uk-UA" sz="3200" dirty="0">
                <a:latin typeface="Times New Roman" panose="02020603050405020304" pitchFamily="18" charset="0"/>
                <a:cs typeface="Times New Roman" panose="02020603050405020304" pitchFamily="18" charset="0"/>
              </a:rPr>
              <a:t> </a:t>
            </a:r>
          </a:p>
        </p:txBody>
      </p:sp>
      <p:sp>
        <p:nvSpPr>
          <p:cNvPr id="3" name="Місце для вмісту 2"/>
          <p:cNvSpPr>
            <a:spLocks noGrp="1"/>
          </p:cNvSpPr>
          <p:nvPr>
            <p:ph idx="1"/>
          </p:nvPr>
        </p:nvSpPr>
        <p:spPr>
          <a:xfrm>
            <a:off x="323528" y="658585"/>
            <a:ext cx="8820472" cy="1330255"/>
          </a:xfrm>
        </p:spPr>
        <p:txBody>
          <a:bodyPr>
            <a:normAutofit fontScale="92500"/>
          </a:bodyPr>
          <a:lstStyle/>
          <a:p>
            <a:pPr marL="0" indent="0" algn="ctr">
              <a:buNone/>
            </a:pPr>
            <a:r>
              <a:rPr lang="uk-UA" sz="2400" i="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 єдиний комплекс освітніх компонентів, спланованих і організованих закладом загальної середньої освіти для досягнення учнями результатів навчання. Основою для розроблення освітньої програми є</a:t>
            </a:r>
            <a:r>
              <a:rPr lang="uk-UA" sz="2400" b="1" dirty="0">
                <a:latin typeface="Times New Roman" panose="02020603050405020304" pitchFamily="18" charset="0"/>
                <a:cs typeface="Times New Roman" panose="02020603050405020304" pitchFamily="18" charset="0"/>
              </a:rPr>
              <a:t>  Державний стандарт та Типова освітня програма.</a:t>
            </a:r>
            <a:endParaRPr lang="uk-UA" sz="2400" dirty="0">
              <a:latin typeface="Times New Roman" panose="02020603050405020304" pitchFamily="18" charset="0"/>
              <a:cs typeface="Times New Roman" panose="02020603050405020304" pitchFamily="18" charset="0"/>
            </a:endParaRPr>
          </a:p>
        </p:txBody>
      </p:sp>
      <p:grpSp>
        <p:nvGrpSpPr>
          <p:cNvPr id="4" name="Групувати 4"/>
          <p:cNvGrpSpPr/>
          <p:nvPr/>
        </p:nvGrpSpPr>
        <p:grpSpPr>
          <a:xfrm>
            <a:off x="1" y="0"/>
            <a:ext cx="442184" cy="6957504"/>
            <a:chOff x="0" y="-25400"/>
            <a:chExt cx="442184" cy="5218128"/>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25400"/>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Групувати 6"/>
            <p:cNvGrpSpPr/>
            <p:nvPr/>
          </p:nvGrpSpPr>
          <p:grpSpPr>
            <a:xfrm>
              <a:off x="0" y="626866"/>
              <a:ext cx="442184" cy="4565862"/>
              <a:chOff x="0" y="626866"/>
              <a:chExt cx="442184" cy="4565862"/>
            </a:xfrm>
          </p:grpSpPr>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626866"/>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1279132"/>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1931398"/>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2583664"/>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3235930"/>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3888196"/>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2114"/>
              <a:stretch/>
            </p:blipFill>
            <p:spPr bwMode="auto">
              <a:xfrm>
                <a:off x="0" y="4540462"/>
                <a:ext cx="442184" cy="6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 name="Text Placeholder 1">
            <a:extLst>
              <a:ext uri="{FF2B5EF4-FFF2-40B4-BE49-F238E27FC236}">
                <a16:creationId xmlns:a16="http://schemas.microsoft.com/office/drawing/2014/main" id="{8D1173D4-A721-48DD-9511-8818197BB2F7}"/>
              </a:ext>
            </a:extLst>
          </p:cNvPr>
          <p:cNvSpPr txBox="1">
            <a:spLocks/>
          </p:cNvSpPr>
          <p:nvPr/>
        </p:nvSpPr>
        <p:spPr>
          <a:xfrm>
            <a:off x="453143" y="1896787"/>
            <a:ext cx="8679898" cy="724247"/>
          </a:xfrm>
          <a:prstGeom prst="rect">
            <a:avLst/>
          </a:prstGeom>
        </p:spPr>
        <p:txBody>
          <a:bodyPr vert="horz" lIns="121917" tIns="60958" rIns="121917" bIns="60958" rtlCol="0" anchor="ctr">
            <a:noAutofit/>
          </a:bodyPr>
          <a:lstStyle>
            <a:lvl1pPr marL="0" indent="0" algn="ctr" defTabSz="914400" rtl="0" eaLnBrk="1" latinLnBrk="0" hangingPunct="1">
              <a:spcBef>
                <a:spcPct val="20000"/>
              </a:spcBef>
              <a:buFont typeface="Arial" pitchFamily="34" charset="0"/>
              <a:buNone/>
              <a:defRPr sz="5400" b="0" kern="1200" baseline="0">
                <a:solidFill>
                  <a:schemeClr val="tx1">
                    <a:lumMod val="85000"/>
                    <a:lumOff val="15000"/>
                  </a:schemeClr>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sz="3200" b="1" dirty="0">
                <a:solidFill>
                  <a:srgbClr val="0070C0"/>
                </a:solidFill>
                <a:latin typeface="Times New Roman" panose="02020603050405020304" pitchFamily="18" charset="0"/>
                <a:cs typeface="Times New Roman" panose="02020603050405020304" pitchFamily="18" charset="0"/>
              </a:rPr>
              <a:t>Стратегія побудови програми</a:t>
            </a:r>
            <a:endParaRPr lang="en-US" sz="3200" b="1" dirty="0">
              <a:solidFill>
                <a:srgbClr val="0070C0"/>
              </a:solidFill>
              <a:latin typeface="Times New Roman" panose="02020603050405020304" pitchFamily="18" charset="0"/>
              <a:cs typeface="Times New Roman" panose="02020603050405020304" pitchFamily="18" charset="0"/>
            </a:endParaRPr>
          </a:p>
        </p:txBody>
      </p:sp>
      <p:pic>
        <p:nvPicPr>
          <p:cNvPr id="16" name="Picture 6">
            <a:extLst>
              <a:ext uri="{FF2B5EF4-FFF2-40B4-BE49-F238E27FC236}">
                <a16:creationId xmlns:a16="http://schemas.microsoft.com/office/drawing/2014/main" id="{A1128764-E4A0-4A0C-9F44-6A908A5BED7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10" r="14594"/>
          <a:stretch/>
        </p:blipFill>
        <p:spPr bwMode="auto">
          <a:xfrm>
            <a:off x="410829" y="2903038"/>
            <a:ext cx="2229121" cy="266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extLst>
              <a:ext uri="{FF2B5EF4-FFF2-40B4-BE49-F238E27FC236}">
                <a16:creationId xmlns:a16="http://schemas.microsoft.com/office/drawing/2014/main" id="{3F32D9D3-E38B-421D-B772-4349E87BE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4302" y="3046139"/>
            <a:ext cx="3314373" cy="247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6E7783E3-EDC3-42DE-A981-71C4F36BE2B1}"/>
              </a:ext>
            </a:extLst>
          </p:cNvPr>
          <p:cNvSpPr txBox="1"/>
          <p:nvPr/>
        </p:nvSpPr>
        <p:spPr>
          <a:xfrm>
            <a:off x="410829" y="5845556"/>
            <a:ext cx="1985532" cy="677104"/>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pPr algn="ctr"/>
            <a:r>
              <a:rPr lang="uk-UA" dirty="0"/>
              <a:t>Державний</a:t>
            </a:r>
          </a:p>
          <a:p>
            <a:pPr algn="ctr"/>
            <a:r>
              <a:rPr lang="uk-UA" dirty="0"/>
              <a:t>стандарт</a:t>
            </a:r>
          </a:p>
        </p:txBody>
      </p:sp>
      <p:sp>
        <p:nvSpPr>
          <p:cNvPr id="19" name="TextBox 18">
            <a:extLst>
              <a:ext uri="{FF2B5EF4-FFF2-40B4-BE49-F238E27FC236}">
                <a16:creationId xmlns:a16="http://schemas.microsoft.com/office/drawing/2014/main" id="{E1716C90-63F6-4A99-BA4F-74A5F49C7DC7}"/>
              </a:ext>
            </a:extLst>
          </p:cNvPr>
          <p:cNvSpPr txBox="1"/>
          <p:nvPr/>
        </p:nvSpPr>
        <p:spPr>
          <a:xfrm>
            <a:off x="3505577" y="5789786"/>
            <a:ext cx="2298030" cy="677104"/>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pPr algn="ctr"/>
            <a:r>
              <a:rPr lang="uk-UA" dirty="0"/>
              <a:t>Типова освітня </a:t>
            </a:r>
          </a:p>
          <a:p>
            <a:pPr algn="ctr"/>
            <a:r>
              <a:rPr lang="uk-UA" dirty="0"/>
              <a:t>програма </a:t>
            </a:r>
          </a:p>
        </p:txBody>
      </p:sp>
      <p:sp>
        <p:nvSpPr>
          <p:cNvPr id="20" name="TextBox 19">
            <a:extLst>
              <a:ext uri="{FF2B5EF4-FFF2-40B4-BE49-F238E27FC236}">
                <a16:creationId xmlns:a16="http://schemas.microsoft.com/office/drawing/2014/main" id="{018D6411-8E18-44F2-A11C-4F60ACC201B7}"/>
              </a:ext>
            </a:extLst>
          </p:cNvPr>
          <p:cNvSpPr txBox="1"/>
          <p:nvPr/>
        </p:nvSpPr>
        <p:spPr>
          <a:xfrm>
            <a:off x="6912823" y="5824772"/>
            <a:ext cx="1985532" cy="677104"/>
          </a:xfrm>
          <a:prstGeom prst="rect">
            <a:avLst/>
          </a:prstGeom>
        </p:spPr>
        <p:style>
          <a:lnRef idx="2">
            <a:schemeClr val="accent2"/>
          </a:lnRef>
          <a:fillRef idx="1">
            <a:schemeClr val="lt1"/>
          </a:fillRef>
          <a:effectRef idx="0">
            <a:schemeClr val="accent2"/>
          </a:effectRef>
          <a:fontRef idx="minor">
            <a:schemeClr val="dk1"/>
          </a:fontRef>
        </p:style>
        <p:txBody>
          <a:bodyPr wrap="square" lIns="121917" tIns="60958" rIns="121917" bIns="60958" rtlCol="0">
            <a:spAutoFit/>
          </a:bodyPr>
          <a:lstStyle/>
          <a:p>
            <a:pPr algn="ctr"/>
            <a:r>
              <a:rPr lang="uk-UA" dirty="0"/>
              <a:t>Освітня програма</a:t>
            </a:r>
          </a:p>
          <a:p>
            <a:pPr algn="ctr"/>
            <a:r>
              <a:rPr lang="uk-UA" dirty="0"/>
              <a:t>закладу освіти</a:t>
            </a:r>
          </a:p>
        </p:txBody>
      </p:sp>
      <p:sp>
        <p:nvSpPr>
          <p:cNvPr id="21" name="Стрілка вправо 3">
            <a:extLst>
              <a:ext uri="{FF2B5EF4-FFF2-40B4-BE49-F238E27FC236}">
                <a16:creationId xmlns:a16="http://schemas.microsoft.com/office/drawing/2014/main" id="{6EA91DB9-73E6-44F4-AAD2-A6BEED013BDF}"/>
              </a:ext>
            </a:extLst>
          </p:cNvPr>
          <p:cNvSpPr/>
          <p:nvPr/>
        </p:nvSpPr>
        <p:spPr>
          <a:xfrm>
            <a:off x="2396361" y="5846049"/>
            <a:ext cx="110921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uk-UA"/>
          </a:p>
        </p:txBody>
      </p:sp>
      <p:sp>
        <p:nvSpPr>
          <p:cNvPr id="22" name="Стрілка вправо 23">
            <a:extLst>
              <a:ext uri="{FF2B5EF4-FFF2-40B4-BE49-F238E27FC236}">
                <a16:creationId xmlns:a16="http://schemas.microsoft.com/office/drawing/2014/main" id="{2AD4D214-B888-4686-9D50-D7D0CFFC35B4}"/>
              </a:ext>
            </a:extLst>
          </p:cNvPr>
          <p:cNvSpPr/>
          <p:nvPr/>
        </p:nvSpPr>
        <p:spPr>
          <a:xfrm>
            <a:off x="5803607" y="5846049"/>
            <a:ext cx="110921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uk-UA"/>
          </a:p>
        </p:txBody>
      </p:sp>
      <p:pic>
        <p:nvPicPr>
          <p:cNvPr id="23" name="Picture 9">
            <a:extLst>
              <a:ext uri="{FF2B5EF4-FFF2-40B4-BE49-F238E27FC236}">
                <a16:creationId xmlns:a16="http://schemas.microsoft.com/office/drawing/2014/main" id="{D7990115-74A4-4BB9-BFAD-BC225FED0F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3992" y="3046139"/>
            <a:ext cx="2647067" cy="247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496192"/>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
          <p:cNvSpPr>
            <a:spLocks noGrp="1"/>
          </p:cNvSpPr>
          <p:nvPr>
            <p:ph type="title"/>
          </p:nvPr>
        </p:nvSpPr>
        <p:spPr>
          <a:xfrm>
            <a:off x="0" y="0"/>
            <a:ext cx="7932762" cy="801883"/>
          </a:xfrm>
        </p:spPr>
        <p:txBody>
          <a:bodyPr rtlCol="0">
            <a:noAutofit/>
          </a:bodyPr>
          <a:lstStyle/>
          <a:p>
            <a:r>
              <a:rPr lang="uk-UA" sz="3600" b="1" dirty="0"/>
              <a:t>Типова освітня програма</a:t>
            </a:r>
          </a:p>
        </p:txBody>
      </p:sp>
      <p:sp>
        <p:nvSpPr>
          <p:cNvPr id="2" name="Прямоугольник 1"/>
          <p:cNvSpPr/>
          <p:nvPr/>
        </p:nvSpPr>
        <p:spPr>
          <a:xfrm>
            <a:off x="107504" y="692696"/>
            <a:ext cx="9036496" cy="5940088"/>
          </a:xfrm>
          <a:prstGeom prst="rect">
            <a:avLst/>
          </a:prstGeom>
        </p:spPr>
        <p:txBody>
          <a:bodyPr wrap="square">
            <a:spAutoFit/>
          </a:bodyPr>
          <a:lstStyle/>
          <a:p>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частини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третьої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статті</a:t>
            </a:r>
            <a:r>
              <a:rPr lang="ru-RU" sz="2000" dirty="0">
                <a:latin typeface="Times New Roman" pitchFamily="18" charset="0"/>
                <a:cs typeface="Times New Roman" pitchFamily="18" charset="0"/>
              </a:rPr>
              <a:t> 11 Закону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«Про </a:t>
            </a:r>
            <a:r>
              <a:rPr lang="ru-RU" sz="2000" dirty="0" err="1">
                <a:latin typeface="Times New Roman" pitchFamily="18" charset="0"/>
                <a:cs typeface="Times New Roman" pitchFamily="18" charset="0"/>
              </a:rPr>
              <a:t>повну</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загальну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розроблена</a:t>
            </a:r>
            <a:r>
              <a:rPr lang="ru-RU" sz="2000" dirty="0">
                <a:latin typeface="Times New Roman" pitchFamily="18" charset="0"/>
                <a:cs typeface="Times New Roman" pitchFamily="18" charset="0"/>
              </a:rPr>
              <a:t> на</a:t>
            </a:r>
          </a:p>
          <a:p>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Типової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таку</a:t>
            </a:r>
            <a:r>
              <a:rPr lang="ru-RU" sz="2000" dirty="0">
                <a:latin typeface="Times New Roman" pitchFamily="18" charset="0"/>
                <a:cs typeface="Times New Roman" pitchFamily="18" charset="0"/>
              </a:rPr>
              <a:t> структуру:</a:t>
            </a:r>
          </a:p>
          <a:p>
            <a:pPr marL="457200" indent="-457200">
              <a:buFont typeface="+mj-lt"/>
              <a:buAutoNum type="arabicPeriod"/>
            </a:pPr>
            <a:r>
              <a:rPr lang="ru-RU" sz="2000" dirty="0" err="1">
                <a:latin typeface="Times New Roman" pitchFamily="18" charset="0"/>
                <a:cs typeface="Times New Roman" pitchFamily="18" charset="0"/>
              </a:rPr>
              <a:t>Вступна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частина</a:t>
            </a:r>
            <a:r>
              <a:rPr lang="ru-RU" sz="2000" dirty="0">
                <a:latin typeface="Times New Roman" pitchFamily="18" charset="0"/>
                <a:cs typeface="Times New Roman" pitchFamily="18" charset="0"/>
              </a:rPr>
              <a:t>.</a:t>
            </a:r>
          </a:p>
          <a:p>
            <a:pPr marL="457200" indent="-457200">
              <a:buFont typeface="+mj-lt"/>
              <a:buAutoNum type="arabicPeriod"/>
            </a:pPr>
            <a:r>
              <a:rPr lang="ru-RU" sz="2000" dirty="0" err="1">
                <a:latin typeface="Times New Roman" pitchFamily="18" charset="0"/>
                <a:cs typeface="Times New Roman" pitchFamily="18" charset="0"/>
              </a:rPr>
              <a:t>Загальний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обсяг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навантаження</a:t>
            </a:r>
            <a:r>
              <a:rPr lang="ru-RU" sz="2000" dirty="0">
                <a:latin typeface="Times New Roman" pitchFamily="18" charset="0"/>
                <a:cs typeface="Times New Roman" pitchFamily="18" charset="0"/>
              </a:rPr>
              <a:t> (в годинах) і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розподіл</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освітніми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галузями</a:t>
            </a:r>
            <a:r>
              <a:rPr lang="ru-RU" sz="2000" dirty="0">
                <a:latin typeface="Times New Roman" pitchFamily="18" charset="0"/>
                <a:cs typeface="Times New Roman" pitchFamily="18" charset="0"/>
              </a:rPr>
              <a:t> та роками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a:t>
            </a:r>
          </a:p>
          <a:p>
            <a:pPr marL="457200" indent="-457200">
              <a:buFont typeface="+mj-lt"/>
              <a:buAutoNum type="arabicPeriod"/>
            </a:pPr>
            <a:r>
              <a:rPr lang="ru-RU" sz="2000" dirty="0" err="1">
                <a:latin typeface="Times New Roman" pitchFamily="18" charset="0"/>
                <a:cs typeface="Times New Roman" pitchFamily="18" charset="0"/>
              </a:rPr>
              <a:t>Навчальний</a:t>
            </a:r>
            <a:r>
              <a:rPr lang="ru-RU" sz="2000" dirty="0">
                <a:latin typeface="Times New Roman" pitchFamily="18" charset="0"/>
                <a:cs typeface="Times New Roman" pitchFamily="18" charset="0"/>
              </a:rPr>
              <a:t> план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визначеним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переліком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предметів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інтегрованих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курсів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визначеним</a:t>
            </a:r>
            <a:r>
              <a:rPr lang="ru-RU" sz="2000" dirty="0">
                <a:latin typeface="Times New Roman" pitchFamily="18" charset="0"/>
                <a:cs typeface="Times New Roman" pitchFamily="18" charset="0"/>
              </a:rPr>
              <a:t> для них </a:t>
            </a:r>
            <a:r>
              <a:rPr lang="ru-RU" sz="2000" dirty="0" err="1">
                <a:latin typeface="Times New Roman" pitchFamily="18" charset="0"/>
                <a:cs typeface="Times New Roman" pitchFamily="18" charset="0"/>
              </a:rPr>
              <a:t>тижневим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навантаженням</a:t>
            </a:r>
            <a:r>
              <a:rPr lang="ru-RU" sz="2000" dirty="0">
                <a:latin typeface="Times New Roman" pitchFamily="18" charset="0"/>
                <a:cs typeface="Times New Roman" pitchFamily="18" charset="0"/>
              </a:rPr>
              <a:t> для кожного року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предметів</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курсів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інтегрованих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вибором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вибіркового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компоненту.</a:t>
            </a:r>
          </a:p>
          <a:p>
            <a:pPr marL="457200" indent="-457200">
              <a:buFont typeface="+mj-lt"/>
              <a:buAutoNum type="arabicPeriod"/>
            </a:pPr>
            <a:r>
              <a:rPr lang="ru-RU" sz="2000" dirty="0" err="1">
                <a:latin typeface="Times New Roman" pitchFamily="18" charset="0"/>
                <a:cs typeface="Times New Roman" pitchFamily="18" charset="0"/>
              </a:rPr>
              <a:t>Перелік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переліку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предметів</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інтегрованих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курсів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навчальним</a:t>
            </a:r>
            <a:r>
              <a:rPr lang="ru-RU" sz="2000" dirty="0">
                <a:latin typeface="Times New Roman" pitchFamily="18" charset="0"/>
                <a:cs typeface="Times New Roman" pitchFamily="18" charset="0"/>
              </a:rPr>
              <a:t> планом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a:p>
            <a:pPr marL="457200" indent="-457200">
              <a:buFont typeface="+mj-lt"/>
              <a:buAutoNum type="arabicPeriod"/>
            </a:pPr>
            <a:r>
              <a:rPr lang="ru-RU" sz="2000" dirty="0" err="1">
                <a:latin typeface="Times New Roman" pitchFamily="18" charset="0"/>
                <a:cs typeface="Times New Roman" pitchFamily="18" charset="0"/>
              </a:rPr>
              <a:t>Опис</a:t>
            </a:r>
            <a:r>
              <a:rPr lang="ru-RU" sz="2000" dirty="0">
                <a:latin typeface="Times New Roman" pitchFamily="18" charset="0"/>
                <a:cs typeface="Times New Roman" pitchFamily="18" charset="0"/>
              </a:rPr>
              <a:t> форм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a:t>
            </a:r>
          </a:p>
          <a:p>
            <a:pPr marL="457200" indent="-457200">
              <a:buFont typeface="+mj-lt"/>
              <a:buAutoNum type="arabicPeriod"/>
            </a:pPr>
            <a:r>
              <a:rPr lang="ru-RU" sz="2000" dirty="0" err="1">
                <a:latin typeface="Times New Roman" pitchFamily="18" charset="0"/>
                <a:cs typeface="Times New Roman" pitchFamily="18" charset="0"/>
              </a:rPr>
              <a:t>Опис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інструментарію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a:t>
            </a:r>
          </a:p>
          <a:p>
            <a:pPr marL="457200" indent="-457200">
              <a:buFont typeface="+mj-lt"/>
              <a:buAutoNum type="arabicPeriod"/>
            </a:pPr>
            <a:r>
              <a:rPr lang="ru-RU" sz="2000" dirty="0" err="1">
                <a:latin typeface="Times New Roman" pitchFamily="18" charset="0"/>
                <a:cs typeface="Times New Roman" pitchFamily="18" charset="0"/>
              </a:rPr>
              <a:t>Інші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складники</a:t>
            </a:r>
            <a:r>
              <a:rPr lang="ru-RU" sz="2000" dirty="0">
                <a:latin typeface="Times New Roman" pitchFamily="18" charset="0"/>
                <a:cs typeface="Times New Roman" pitchFamily="18" charset="0"/>
              </a:rPr>
              <a:t> (за потреби закладу).</a:t>
            </a:r>
          </a:p>
          <a:p>
            <a:pPr marL="457200" indent="-457200">
              <a:buFont typeface="+mj-lt"/>
              <a:buAutoNum type="arabicPeriod"/>
            </a:pPr>
            <a:endParaRPr lang="ru-RU" sz="2000" dirty="0">
              <a:latin typeface="Times New Roman" pitchFamily="18" charset="0"/>
              <a:cs typeface="Times New Roman" pitchFamily="18" charset="0"/>
            </a:endParaRPr>
          </a:p>
          <a:p>
            <a:pPr algn="ctr"/>
            <a:r>
              <a:rPr lang="ru-RU" sz="2000" dirty="0" err="1">
                <a:latin typeface="Times New Roman" pitchFamily="18" charset="0"/>
                <a:cs typeface="Times New Roman" pitchFamily="18" charset="0"/>
              </a:rPr>
              <a:t>Освітню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програму</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схвалює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педагогічна</a:t>
            </a:r>
            <a:r>
              <a:rPr lang="ru-RU" sz="2000" dirty="0">
                <a:latin typeface="Times New Roman" pitchFamily="18" charset="0"/>
                <a:cs typeface="Times New Roman" pitchFamily="18" charset="0"/>
              </a:rPr>
              <a:t> рада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та</a:t>
            </a:r>
          </a:p>
          <a:p>
            <a:pPr algn="ctr"/>
            <a:r>
              <a:rPr lang="ru-RU" sz="2000" dirty="0" err="1">
                <a:latin typeface="Times New Roman" pitchFamily="18" charset="0"/>
                <a:cs typeface="Times New Roman" pitchFamily="18" charset="0"/>
              </a:rPr>
              <a:t>затверджує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керівник</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330031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Місце для тексту 5">
            <a:extLst>
              <a:ext uri="{FF2B5EF4-FFF2-40B4-BE49-F238E27FC236}">
                <a16:creationId xmlns:a16="http://schemas.microsoft.com/office/drawing/2014/main" id="{10691A35-E02C-446F-920F-A5783628BEC5}"/>
              </a:ext>
            </a:extLst>
          </p:cNvPr>
          <p:cNvSpPr txBox="1">
            <a:spLocks/>
          </p:cNvSpPr>
          <p:nvPr/>
        </p:nvSpPr>
        <p:spPr>
          <a:xfrm>
            <a:off x="-19364" y="692696"/>
            <a:ext cx="9036496" cy="49685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buFont typeface="Wingdings" panose="05000000000000000000" pitchFamily="2" charset="2"/>
              <a:buChar char="Ø"/>
            </a:pPr>
            <a:r>
              <a:rPr lang="uk-UA" sz="2000" dirty="0">
                <a:latin typeface="Times New Roman" pitchFamily="18" charset="0"/>
                <a:cs typeface="Times New Roman" pitchFamily="18" charset="0"/>
              </a:rPr>
              <a:t>Відповідає структурі типової освітньої програми та визначеним нею вимогам до осіб, які можуть розпочати навчання за освітньою програмою закладу освіти.</a:t>
            </a:r>
          </a:p>
          <a:p>
            <a:pPr marL="214313" indent="-214313">
              <a:buFont typeface="Wingdings" panose="05000000000000000000" pitchFamily="2" charset="2"/>
              <a:buChar char="Ø"/>
            </a:pPr>
            <a:r>
              <a:rPr lang="uk-UA" sz="2000" dirty="0">
                <a:latin typeface="Times New Roman" pitchFamily="18" charset="0"/>
                <a:cs typeface="Times New Roman" pitchFamily="18" charset="0"/>
              </a:rPr>
              <a:t>Визначає (в обсязі не меншому, ніж встановлено відповідною типовою освітньою програмою) загальний обсяг навчального навантаження на відповідному рівні (циклі) повної загальної середньої освіти (в годинах), його розподіл між освітніми галузями за роками навчання.</a:t>
            </a:r>
          </a:p>
          <a:p>
            <a:pPr marL="214313" indent="-214313">
              <a:buFont typeface="Wingdings" panose="05000000000000000000" pitchFamily="2" charset="2"/>
              <a:buChar char="Ø"/>
            </a:pPr>
            <a:r>
              <a:rPr lang="uk-UA" sz="2000" dirty="0">
                <a:latin typeface="Times New Roman" pitchFamily="18" charset="0"/>
                <a:cs typeface="Times New Roman" pitchFamily="18" charset="0"/>
              </a:rPr>
              <a:t>Містить навчальний план, що ґрунтується на одному з варіантів типових навчальних планів відповідної типової освітньої програми.</a:t>
            </a:r>
          </a:p>
          <a:p>
            <a:pPr marL="214313" indent="-214313">
              <a:buFont typeface="Wingdings" panose="05000000000000000000" pitchFamily="2" charset="2"/>
              <a:buChar char="Ø"/>
            </a:pPr>
            <a:r>
              <a:rPr lang="uk-UA" sz="2000" dirty="0">
                <a:latin typeface="Times New Roman" pitchFamily="18" charset="0"/>
                <a:cs typeface="Times New Roman" pitchFamily="18" charset="0"/>
              </a:rPr>
              <a:t>Містить перелік модельних навчальних програм, що використовуються закладом освітньому процесі.</a:t>
            </a:r>
          </a:p>
          <a:p>
            <a:pPr marL="214313" indent="-214313">
              <a:buFont typeface="Wingdings" panose="05000000000000000000" pitchFamily="2" charset="2"/>
              <a:buChar char="Ø"/>
            </a:pPr>
            <a:r>
              <a:rPr lang="uk-UA" sz="2000" dirty="0">
                <a:latin typeface="Times New Roman" pitchFamily="18" charset="0"/>
                <a:cs typeface="Times New Roman" pitchFamily="18" charset="0"/>
              </a:rPr>
              <a:t>Опис форм організації освітнього процесу та інструментарію оцінювання.</a:t>
            </a:r>
          </a:p>
          <a:p>
            <a:pPr marL="214313" indent="-214313">
              <a:buFont typeface="Wingdings" panose="05000000000000000000" pitchFamily="2" charset="2"/>
              <a:buChar char="Ø"/>
            </a:pPr>
            <a:r>
              <a:rPr lang="uk-UA" sz="2000" dirty="0">
                <a:latin typeface="Times New Roman" pitchFamily="18" charset="0"/>
                <a:cs typeface="Times New Roman" pitchFamily="18" charset="0"/>
              </a:rPr>
              <a:t>Освітня програма розроблена  з урахуванням гарантованих державою прав щодо академічної, організаційної, фінансової і кадрової автономії закладу освіти, а також прав педагогічних працівників на академічну свободу. </a:t>
            </a:r>
          </a:p>
          <a:p>
            <a:br>
              <a:rPr lang="uk-UA" sz="2000" dirty="0">
                <a:latin typeface="Times New Roman" pitchFamily="18" charset="0"/>
                <a:cs typeface="Times New Roman" pitchFamily="18" charset="0"/>
              </a:rPr>
            </a:br>
            <a:r>
              <a:rPr lang="uk-UA" sz="2000" dirty="0">
                <a:latin typeface="Times New Roman" pitchFamily="18" charset="0"/>
                <a:cs typeface="Times New Roman" pitchFamily="18" charset="0"/>
              </a:rPr>
              <a:t> </a:t>
            </a:r>
          </a:p>
        </p:txBody>
      </p:sp>
      <p:sp>
        <p:nvSpPr>
          <p:cNvPr id="16" name="Заголовок 4">
            <a:extLst>
              <a:ext uri="{FF2B5EF4-FFF2-40B4-BE49-F238E27FC236}">
                <a16:creationId xmlns:a16="http://schemas.microsoft.com/office/drawing/2014/main" id="{23DFA23C-5647-47BB-90E8-5E96E0382089}"/>
              </a:ext>
            </a:extLst>
          </p:cNvPr>
          <p:cNvSpPr>
            <a:spLocks noGrp="1"/>
          </p:cNvSpPr>
          <p:nvPr>
            <p:ph type="title"/>
          </p:nvPr>
        </p:nvSpPr>
        <p:spPr>
          <a:xfrm>
            <a:off x="251520" y="1"/>
            <a:ext cx="6447501" cy="404664"/>
          </a:xfrm>
        </p:spPr>
        <p:txBody>
          <a:bodyPr>
            <a:normAutofit fontScale="90000"/>
          </a:bodyPr>
          <a:lstStyle/>
          <a:p>
            <a:pPr algn="ctr"/>
            <a:r>
              <a:rPr lang="uk-UA" sz="2400" dirty="0">
                <a:solidFill>
                  <a:schemeClr val="accent5"/>
                </a:solidFill>
              </a:rPr>
              <a:t>Освітня програма </a:t>
            </a:r>
            <a:endParaRPr lang="uk-UA" sz="2400" dirty="0"/>
          </a:p>
        </p:txBody>
      </p:sp>
    </p:spTree>
    <p:extLst>
      <p:ext uri="{BB962C8B-B14F-4D97-AF65-F5344CB8AC3E}">
        <p14:creationId xmlns:p14="http://schemas.microsoft.com/office/powerpoint/2010/main" val="113605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C1C3A2A5-98ED-4937-B456-4BB5E6AE2D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544" y="496072"/>
            <a:ext cx="9116455" cy="6641975"/>
          </a:xfrm>
          <a:prstGeom prst="rect">
            <a:avLst/>
          </a:prstGeom>
          <a:noFill/>
          <a:ln>
            <a:noFill/>
          </a:ln>
        </p:spPr>
      </p:pic>
      <p:sp>
        <p:nvSpPr>
          <p:cNvPr id="16" name="Заголовок 1">
            <a:extLst>
              <a:ext uri="{FF2B5EF4-FFF2-40B4-BE49-F238E27FC236}">
                <a16:creationId xmlns:a16="http://schemas.microsoft.com/office/drawing/2014/main" id="{9045F605-889E-4207-B329-1B3B0432C9AE}"/>
              </a:ext>
            </a:extLst>
          </p:cNvPr>
          <p:cNvSpPr>
            <a:spLocks noGrp="1"/>
          </p:cNvSpPr>
          <p:nvPr>
            <p:ph type="title"/>
          </p:nvPr>
        </p:nvSpPr>
        <p:spPr>
          <a:xfrm>
            <a:off x="107504" y="0"/>
            <a:ext cx="7760769" cy="504559"/>
          </a:xfrm>
        </p:spPr>
        <p:txBody>
          <a:bodyPr>
            <a:normAutofit fontScale="90000"/>
          </a:bodyPr>
          <a:lstStyle/>
          <a:p>
            <a:r>
              <a:rPr lang="uk-UA" sz="3200" dirty="0">
                <a:latin typeface="Times New Roman" panose="02020603050405020304" pitchFamily="18" charset="0"/>
                <a:cs typeface="Times New Roman" panose="02020603050405020304" pitchFamily="18" charset="0"/>
              </a:rPr>
              <a:t>Освітні </a:t>
            </a:r>
            <a:r>
              <a:rPr lang="uk-UA" sz="3600" dirty="0">
                <a:latin typeface="Times New Roman" panose="02020603050405020304" pitchFamily="18" charset="0"/>
                <a:cs typeface="Times New Roman" panose="02020603050405020304" pitchFamily="18" charset="0"/>
              </a:rPr>
              <a:t>програми. Хто затверджує?</a:t>
            </a:r>
            <a:r>
              <a:rPr lang="uk-UA" sz="3200" dirty="0">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916832"/>
            <a:ext cx="183569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70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3B141D9-76F6-43E0-8206-887E015E6D85}"/>
              </a:ext>
            </a:extLst>
          </p:cNvPr>
          <p:cNvSpPr/>
          <p:nvPr/>
        </p:nvSpPr>
        <p:spPr>
          <a:xfrm>
            <a:off x="1542846" y="282671"/>
            <a:ext cx="4837858" cy="584775"/>
          </a:xfrm>
          <a:prstGeom prst="rect">
            <a:avLst/>
          </a:prstGeom>
        </p:spPr>
        <p:txBody>
          <a:bodyPr wrap="square">
            <a:spAutoFit/>
          </a:bodyPr>
          <a:lstStyle/>
          <a:p>
            <a:pPr algn="ctr"/>
            <a:r>
              <a:rPr lang="ru-RU" sz="3200" b="1" dirty="0" err="1">
                <a:solidFill>
                  <a:srgbClr val="0070C0"/>
                </a:solidFill>
                <a:latin typeface="Times New Roman" panose="02020603050405020304" pitchFamily="18" charset="0"/>
                <a:cs typeface="Times New Roman" panose="02020603050405020304" pitchFamily="18" charset="0"/>
              </a:rPr>
              <a:t>Освітні</a:t>
            </a:r>
            <a:r>
              <a:rPr lang="ru-RU" sz="3200" b="1" dirty="0">
                <a:solidFill>
                  <a:srgbClr val="0070C0"/>
                </a:solidFill>
                <a:latin typeface="Times New Roman" panose="02020603050405020304" pitchFamily="18" charset="0"/>
                <a:cs typeface="Times New Roman" panose="02020603050405020304" pitchFamily="18" charset="0"/>
              </a:rPr>
              <a:t> </a:t>
            </a:r>
            <a:r>
              <a:rPr lang="ru-RU" sz="3200" b="1" dirty="0" err="1">
                <a:solidFill>
                  <a:srgbClr val="0070C0"/>
                </a:solidFill>
                <a:latin typeface="Times New Roman" panose="02020603050405020304" pitchFamily="18" charset="0"/>
                <a:cs typeface="Times New Roman" panose="02020603050405020304" pitchFamily="18" charset="0"/>
              </a:rPr>
              <a:t>галузі</a:t>
            </a:r>
            <a:endParaRPr lang="ru-RU" sz="3200" b="1" dirty="0">
              <a:solidFill>
                <a:srgbClr val="0070C0"/>
              </a:solidFill>
              <a:latin typeface="Times New Roman" panose="02020603050405020304" pitchFamily="18" charset="0"/>
              <a:cs typeface="Times New Roman" panose="02020603050405020304" pitchFamily="18" charset="0"/>
            </a:endParaRPr>
          </a:p>
        </p:txBody>
      </p:sp>
      <p:grpSp>
        <p:nvGrpSpPr>
          <p:cNvPr id="3" name="Group 3">
            <a:extLst>
              <a:ext uri="{FF2B5EF4-FFF2-40B4-BE49-F238E27FC236}">
                <a16:creationId xmlns:a16="http://schemas.microsoft.com/office/drawing/2014/main" id="{444433CD-CFEB-42CD-B08F-24FE523DF597}"/>
              </a:ext>
            </a:extLst>
          </p:cNvPr>
          <p:cNvGrpSpPr/>
          <p:nvPr/>
        </p:nvGrpSpPr>
        <p:grpSpPr>
          <a:xfrm>
            <a:off x="2453489" y="1674789"/>
            <a:ext cx="3125239" cy="3125239"/>
            <a:chOff x="3727704" y="1566271"/>
            <a:chExt cx="4736592" cy="4736592"/>
          </a:xfrm>
        </p:grpSpPr>
        <p:sp>
          <p:nvSpPr>
            <p:cNvPr id="4" name="Figure">
              <a:extLst>
                <a:ext uri="{FF2B5EF4-FFF2-40B4-BE49-F238E27FC236}">
                  <a16:creationId xmlns:a16="http://schemas.microsoft.com/office/drawing/2014/main" id="{BD46B974-0EC3-46A9-A6AC-BD6A5C8AA757}"/>
                </a:ext>
              </a:extLst>
            </p:cNvPr>
            <p:cNvSpPr/>
            <p:nvPr/>
          </p:nvSpPr>
          <p:spPr>
            <a:xfrm>
              <a:off x="6147148" y="1743543"/>
              <a:ext cx="1378804" cy="21431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5087"/>
                  </a:lnTo>
                  <a:cubicBezTo>
                    <a:pt x="19507" y="5689"/>
                    <a:pt x="17224" y="5999"/>
                    <a:pt x="14898" y="5999"/>
                  </a:cubicBezTo>
                  <a:cubicBezTo>
                    <a:pt x="8415" y="5999"/>
                    <a:pt x="2707" y="3620"/>
                    <a:pt x="0" y="0"/>
                  </a:cubicBezTo>
                  <a:close/>
                </a:path>
              </a:pathLst>
            </a:custGeom>
            <a:solidFill>
              <a:schemeClr val="tx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5" name="Figure">
              <a:extLst>
                <a:ext uri="{FF2B5EF4-FFF2-40B4-BE49-F238E27FC236}">
                  <a16:creationId xmlns:a16="http://schemas.microsoft.com/office/drawing/2014/main" id="{CC411687-4E40-433F-94E2-01BD5608B431}"/>
                </a:ext>
              </a:extLst>
            </p:cNvPr>
            <p:cNvSpPr/>
            <p:nvPr/>
          </p:nvSpPr>
          <p:spPr>
            <a:xfrm>
              <a:off x="4689876" y="1743543"/>
              <a:ext cx="1381606" cy="2140324"/>
            </a:xfrm>
            <a:custGeom>
              <a:avLst/>
              <a:gdLst/>
              <a:ahLst/>
              <a:cxnLst>
                <a:cxn ang="0">
                  <a:pos x="wd2" y="hd2"/>
                </a:cxn>
                <a:cxn ang="5400000">
                  <a:pos x="wd2" y="hd2"/>
                </a:cxn>
                <a:cxn ang="10800000">
                  <a:pos x="wd2" y="hd2"/>
                </a:cxn>
                <a:cxn ang="16200000">
                  <a:pos x="wd2" y="hd2"/>
                </a:cxn>
              </a:cxnLst>
              <a:rect l="0" t="0" r="r" b="b"/>
              <a:pathLst>
                <a:path w="21600" h="21600" extrusionOk="0">
                  <a:moveTo>
                    <a:pt x="17394" y="3474"/>
                  </a:moveTo>
                  <a:cubicBezTo>
                    <a:pt x="14429" y="5075"/>
                    <a:pt x="10676" y="5960"/>
                    <a:pt x="6806" y="5960"/>
                  </a:cubicBezTo>
                  <a:cubicBezTo>
                    <a:pt x="4469" y="5960"/>
                    <a:pt x="2132" y="5631"/>
                    <a:pt x="0" y="5019"/>
                  </a:cubicBezTo>
                  <a:lnTo>
                    <a:pt x="21571" y="21600"/>
                  </a:lnTo>
                  <a:lnTo>
                    <a:pt x="21600" y="0"/>
                  </a:lnTo>
                  <a:cubicBezTo>
                    <a:pt x="20607" y="1328"/>
                    <a:pt x="19190" y="2505"/>
                    <a:pt x="17394" y="3474"/>
                  </a:cubicBezTo>
                  <a:close/>
                </a:path>
              </a:pathLst>
            </a:custGeom>
            <a:solidFill>
              <a:schemeClr val="accent1">
                <a:lumMod val="75000"/>
              </a:schemeClr>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6" name="Figure">
              <a:extLst>
                <a:ext uri="{FF2B5EF4-FFF2-40B4-BE49-F238E27FC236}">
                  <a16:creationId xmlns:a16="http://schemas.microsoft.com/office/drawing/2014/main" id="{3EBE64E4-E34C-4270-8130-9F273FFE0986}"/>
                </a:ext>
              </a:extLst>
            </p:cNvPr>
            <p:cNvSpPr/>
            <p:nvPr/>
          </p:nvSpPr>
          <p:spPr>
            <a:xfrm>
              <a:off x="3895850" y="2294019"/>
              <a:ext cx="2112110" cy="16402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7538" y="0"/>
                  </a:lnTo>
                  <a:cubicBezTo>
                    <a:pt x="7901" y="1868"/>
                    <a:pt x="7958" y="3821"/>
                    <a:pt x="7690" y="5750"/>
                  </a:cubicBezTo>
                  <a:cubicBezTo>
                    <a:pt x="6955" y="11095"/>
                    <a:pt x="3926" y="15285"/>
                    <a:pt x="0" y="16698"/>
                  </a:cubicBezTo>
                  <a:lnTo>
                    <a:pt x="21600" y="21600"/>
                  </a:lnTo>
                  <a:close/>
                </a:path>
              </a:pathLst>
            </a:custGeom>
            <a:solidFill>
              <a:schemeClr val="accent3"/>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7" name="Figure">
              <a:extLst>
                <a:ext uri="{FF2B5EF4-FFF2-40B4-BE49-F238E27FC236}">
                  <a16:creationId xmlns:a16="http://schemas.microsoft.com/office/drawing/2014/main" id="{0984AEE7-084C-4664-8D94-52783EF1F809}"/>
                </a:ext>
              </a:extLst>
            </p:cNvPr>
            <p:cNvSpPr/>
            <p:nvPr/>
          </p:nvSpPr>
          <p:spPr>
            <a:xfrm>
              <a:off x="3886509" y="3637553"/>
              <a:ext cx="2109308" cy="1444300"/>
            </a:xfrm>
            <a:custGeom>
              <a:avLst/>
              <a:gdLst/>
              <a:ahLst/>
              <a:cxnLst>
                <a:cxn ang="0">
                  <a:pos x="wd2" y="hd2"/>
                </a:cxn>
                <a:cxn ang="5400000">
                  <a:pos x="wd2" y="hd2"/>
                </a:cxn>
                <a:cxn ang="10800000">
                  <a:pos x="wd2" y="hd2"/>
                </a:cxn>
                <a:cxn ang="16200000">
                  <a:pos x="wd2" y="hd2"/>
                </a:cxn>
              </a:cxnLst>
              <a:rect l="0" t="0" r="r" b="b"/>
              <a:pathLst>
                <a:path w="21600" h="21600" extrusionOk="0">
                  <a:moveTo>
                    <a:pt x="2994" y="4856"/>
                  </a:moveTo>
                  <a:cubicBezTo>
                    <a:pt x="5108" y="10200"/>
                    <a:pt x="4879" y="16688"/>
                    <a:pt x="2573" y="21600"/>
                  </a:cubicBezTo>
                  <a:lnTo>
                    <a:pt x="21600" y="5581"/>
                  </a:lnTo>
                  <a:lnTo>
                    <a:pt x="0" y="0"/>
                  </a:lnTo>
                  <a:cubicBezTo>
                    <a:pt x="1205" y="1284"/>
                    <a:pt x="2229" y="2930"/>
                    <a:pt x="2994" y="4856"/>
                  </a:cubicBezTo>
                  <a:close/>
                </a:path>
              </a:pathLst>
            </a:custGeom>
            <a:solidFill>
              <a:schemeClr val="accent6"/>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8" name="Figure">
              <a:extLst>
                <a:ext uri="{FF2B5EF4-FFF2-40B4-BE49-F238E27FC236}">
                  <a16:creationId xmlns:a16="http://schemas.microsoft.com/office/drawing/2014/main" id="{CF40B1CE-9E47-4007-BD6C-EE17D0FA8BB2}"/>
                </a:ext>
              </a:extLst>
            </p:cNvPr>
            <p:cNvSpPr/>
            <p:nvPr/>
          </p:nvSpPr>
          <p:spPr>
            <a:xfrm>
              <a:off x="4176094" y="4076067"/>
              <a:ext cx="1857088" cy="2014369"/>
            </a:xfrm>
            <a:custGeom>
              <a:avLst/>
              <a:gdLst/>
              <a:ahLst/>
              <a:cxnLst>
                <a:cxn ang="0">
                  <a:pos x="wd2" y="hd2"/>
                </a:cxn>
                <a:cxn ang="5400000">
                  <a:pos x="wd2" y="hd2"/>
                </a:cxn>
                <a:cxn ang="10800000">
                  <a:pos x="wd2" y="hd2"/>
                </a:cxn>
                <a:cxn ang="16200000">
                  <a:pos x="wd2" y="hd2"/>
                </a:cxn>
              </a:cxnLst>
              <a:rect l="0" t="0" r="r" b="b"/>
              <a:pathLst>
                <a:path w="21600" h="21600" extrusionOk="0">
                  <a:moveTo>
                    <a:pt x="5041" y="12116"/>
                  </a:moveTo>
                  <a:cubicBezTo>
                    <a:pt x="9550" y="13626"/>
                    <a:pt x="12604" y="17348"/>
                    <a:pt x="13060" y="21600"/>
                  </a:cubicBezTo>
                  <a:lnTo>
                    <a:pt x="21600" y="0"/>
                  </a:lnTo>
                  <a:lnTo>
                    <a:pt x="0" y="11455"/>
                  </a:lnTo>
                  <a:cubicBezTo>
                    <a:pt x="282" y="11435"/>
                    <a:pt x="576" y="11425"/>
                    <a:pt x="858" y="11425"/>
                  </a:cubicBezTo>
                  <a:cubicBezTo>
                    <a:pt x="2282" y="11425"/>
                    <a:pt x="3694" y="11655"/>
                    <a:pt x="5041" y="12116"/>
                  </a:cubicBezTo>
                  <a:close/>
                </a:path>
              </a:pathLst>
            </a:custGeom>
            <a:solidFill>
              <a:schemeClr val="accent5"/>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9" name="Figure">
              <a:extLst>
                <a:ext uri="{FF2B5EF4-FFF2-40B4-BE49-F238E27FC236}">
                  <a16:creationId xmlns:a16="http://schemas.microsoft.com/office/drawing/2014/main" id="{122D989A-B804-4F08-A07B-5D307262BCFB}"/>
                </a:ext>
              </a:extLst>
            </p:cNvPr>
            <p:cNvSpPr/>
            <p:nvPr/>
          </p:nvSpPr>
          <p:spPr>
            <a:xfrm>
              <a:off x="5371805" y="4094727"/>
              <a:ext cx="1467547" cy="2014369"/>
            </a:xfrm>
            <a:custGeom>
              <a:avLst/>
              <a:gdLst/>
              <a:ahLst/>
              <a:cxnLst>
                <a:cxn ang="0">
                  <a:pos x="wd2" y="hd2"/>
                </a:cxn>
                <a:cxn ang="5400000">
                  <a:pos x="wd2" y="hd2"/>
                </a:cxn>
                <a:cxn ang="10800000">
                  <a:pos x="wd2" y="hd2"/>
                </a:cxn>
                <a:cxn ang="16200000">
                  <a:pos x="wd2" y="hd2"/>
                </a:cxn>
              </a:cxnLst>
              <a:rect l="0" t="0" r="r" b="b"/>
              <a:pathLst>
                <a:path w="21600" h="21600" extrusionOk="0">
                  <a:moveTo>
                    <a:pt x="10766" y="18399"/>
                  </a:moveTo>
                  <a:cubicBezTo>
                    <a:pt x="14863" y="18399"/>
                    <a:pt x="18740" y="19569"/>
                    <a:pt x="21600" y="21600"/>
                  </a:cubicBezTo>
                  <a:lnTo>
                    <a:pt x="10793" y="0"/>
                  </a:lnTo>
                  <a:lnTo>
                    <a:pt x="0" y="21560"/>
                  </a:lnTo>
                  <a:cubicBezTo>
                    <a:pt x="1554" y="20469"/>
                    <a:pt x="3396" y="19629"/>
                    <a:pt x="5472" y="19079"/>
                  </a:cubicBezTo>
                  <a:cubicBezTo>
                    <a:pt x="7177" y="18629"/>
                    <a:pt x="8964" y="18399"/>
                    <a:pt x="10766" y="18399"/>
                  </a:cubicBezTo>
                  <a:close/>
                </a:path>
              </a:pathLst>
            </a:custGeom>
            <a:solidFill>
              <a:schemeClr val="accent4"/>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0" name="Figure">
              <a:extLst>
                <a:ext uri="{FF2B5EF4-FFF2-40B4-BE49-F238E27FC236}">
                  <a16:creationId xmlns:a16="http://schemas.microsoft.com/office/drawing/2014/main" id="{A4C3B4CE-0C85-4E25-A51D-21E24A50648C}"/>
                </a:ext>
              </a:extLst>
            </p:cNvPr>
            <p:cNvSpPr/>
            <p:nvPr/>
          </p:nvSpPr>
          <p:spPr>
            <a:xfrm>
              <a:off x="6175172" y="4076067"/>
              <a:ext cx="1858956" cy="2011569"/>
            </a:xfrm>
            <a:custGeom>
              <a:avLst/>
              <a:gdLst/>
              <a:ahLst/>
              <a:cxnLst>
                <a:cxn ang="0">
                  <a:pos x="wd2" y="hd2"/>
                </a:cxn>
                <a:cxn ang="5400000">
                  <a:pos x="wd2" y="hd2"/>
                </a:cxn>
                <a:cxn ang="10800000">
                  <a:pos x="wd2" y="hd2"/>
                </a:cxn>
                <a:cxn ang="16200000">
                  <a:pos x="wd2" y="hd2"/>
                </a:cxn>
              </a:cxnLst>
              <a:rect l="0" t="0" r="r" b="b"/>
              <a:pathLst>
                <a:path w="21600" h="21600" extrusionOk="0">
                  <a:moveTo>
                    <a:pt x="20699" y="11481"/>
                  </a:moveTo>
                  <a:cubicBezTo>
                    <a:pt x="21003" y="11481"/>
                    <a:pt x="21307" y="11491"/>
                    <a:pt x="21600" y="11511"/>
                  </a:cubicBezTo>
                  <a:lnTo>
                    <a:pt x="0" y="0"/>
                  </a:lnTo>
                  <a:lnTo>
                    <a:pt x="8488" y="21600"/>
                  </a:lnTo>
                  <a:cubicBezTo>
                    <a:pt x="8662" y="20037"/>
                    <a:pt x="9194" y="18524"/>
                    <a:pt x="10062" y="17132"/>
                  </a:cubicBezTo>
                  <a:cubicBezTo>
                    <a:pt x="12265" y="13645"/>
                    <a:pt x="16336" y="11481"/>
                    <a:pt x="20699" y="11481"/>
                  </a:cubicBezTo>
                  <a:close/>
                </a:path>
              </a:pathLst>
            </a:custGeom>
            <a:solidFill>
              <a:schemeClr val="accent2"/>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1" name="Figure">
              <a:extLst>
                <a:ext uri="{FF2B5EF4-FFF2-40B4-BE49-F238E27FC236}">
                  <a16:creationId xmlns:a16="http://schemas.microsoft.com/office/drawing/2014/main" id="{FAE08DC6-B285-48D6-B411-25E734F8B9CD}"/>
                </a:ext>
              </a:extLst>
            </p:cNvPr>
            <p:cNvSpPr/>
            <p:nvPr/>
          </p:nvSpPr>
          <p:spPr>
            <a:xfrm>
              <a:off x="6212538" y="3637553"/>
              <a:ext cx="2113045" cy="1444300"/>
            </a:xfrm>
            <a:custGeom>
              <a:avLst/>
              <a:gdLst/>
              <a:ahLst/>
              <a:cxnLst>
                <a:cxn ang="0">
                  <a:pos x="wd2" y="hd2"/>
                </a:cxn>
                <a:cxn ang="5400000">
                  <a:pos x="wd2" y="hd2"/>
                </a:cxn>
                <a:cxn ang="10800000">
                  <a:pos x="wd2" y="hd2"/>
                </a:cxn>
                <a:cxn ang="16200000">
                  <a:pos x="wd2" y="hd2"/>
                </a:cxn>
              </a:cxnLst>
              <a:rect l="0" t="0" r="r" b="b"/>
              <a:pathLst>
                <a:path w="21600" h="21600" extrusionOk="0">
                  <a:moveTo>
                    <a:pt x="18955" y="21600"/>
                  </a:moveTo>
                  <a:cubicBezTo>
                    <a:pt x="18115" y="19786"/>
                    <a:pt x="17551" y="17735"/>
                    <a:pt x="17284" y="15530"/>
                  </a:cubicBezTo>
                  <a:cubicBezTo>
                    <a:pt x="16549" y="9460"/>
                    <a:pt x="18286" y="3474"/>
                    <a:pt x="21600" y="0"/>
                  </a:cubicBezTo>
                  <a:lnTo>
                    <a:pt x="0" y="5567"/>
                  </a:lnTo>
                  <a:lnTo>
                    <a:pt x="18955" y="21600"/>
                  </a:lnTo>
                  <a:close/>
                </a:path>
              </a:pathLst>
            </a:custGeom>
            <a:solidFill>
              <a:schemeClr val="accent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2" name="Figure">
              <a:extLst>
                <a:ext uri="{FF2B5EF4-FFF2-40B4-BE49-F238E27FC236}">
                  <a16:creationId xmlns:a16="http://schemas.microsoft.com/office/drawing/2014/main" id="{F9636E1B-CCAD-4758-8EEE-593239522308}"/>
                </a:ext>
              </a:extLst>
            </p:cNvPr>
            <p:cNvSpPr/>
            <p:nvPr/>
          </p:nvSpPr>
          <p:spPr>
            <a:xfrm>
              <a:off x="6203197" y="2294018"/>
              <a:ext cx="2110242" cy="1641165"/>
            </a:xfrm>
            <a:custGeom>
              <a:avLst/>
              <a:gdLst/>
              <a:ahLst/>
              <a:cxnLst>
                <a:cxn ang="0">
                  <a:pos x="wd2" y="hd2"/>
                </a:cxn>
                <a:cxn ang="5400000">
                  <a:pos x="wd2" y="hd2"/>
                </a:cxn>
                <a:cxn ang="10800000">
                  <a:pos x="wd2" y="hd2"/>
                </a:cxn>
                <a:cxn ang="16200000">
                  <a:pos x="wd2" y="hd2"/>
                </a:cxn>
              </a:cxnLst>
              <a:rect l="0" t="0" r="r" b="b"/>
              <a:pathLst>
                <a:path w="21600" h="21600" extrusionOk="0">
                  <a:moveTo>
                    <a:pt x="17651" y="14036"/>
                  </a:moveTo>
                  <a:cubicBezTo>
                    <a:pt x="14419" y="10548"/>
                    <a:pt x="13109" y="5084"/>
                    <a:pt x="14123" y="0"/>
                  </a:cubicBezTo>
                  <a:lnTo>
                    <a:pt x="0" y="21600"/>
                  </a:lnTo>
                  <a:lnTo>
                    <a:pt x="21600" y="16737"/>
                  </a:lnTo>
                  <a:cubicBezTo>
                    <a:pt x="20166" y="16209"/>
                    <a:pt x="18818" y="15288"/>
                    <a:pt x="17651" y="14036"/>
                  </a:cubicBezTo>
                  <a:close/>
                </a:path>
              </a:pathLst>
            </a:custGeom>
            <a:solidFill>
              <a:schemeClr val="tx2"/>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3" name="Figure">
              <a:extLst>
                <a:ext uri="{FF2B5EF4-FFF2-40B4-BE49-F238E27FC236}">
                  <a16:creationId xmlns:a16="http://schemas.microsoft.com/office/drawing/2014/main" id="{7A6B0A42-1770-4849-9BCE-8A662C530807}"/>
                </a:ext>
              </a:extLst>
            </p:cNvPr>
            <p:cNvSpPr/>
            <p:nvPr/>
          </p:nvSpPr>
          <p:spPr>
            <a:xfrm>
              <a:off x="6249904" y="1678232"/>
              <a:ext cx="1333031" cy="526218"/>
            </a:xfrm>
            <a:custGeom>
              <a:avLst/>
              <a:gdLst/>
              <a:ahLst/>
              <a:cxnLst>
                <a:cxn ang="0">
                  <a:pos x="wd2" y="hd2"/>
                </a:cxn>
                <a:cxn ang="5400000">
                  <a:pos x="wd2" y="hd2"/>
                </a:cxn>
                <a:cxn ang="10800000">
                  <a:pos x="wd2" y="hd2"/>
                </a:cxn>
                <a:cxn ang="16200000">
                  <a:pos x="wd2" y="hd2"/>
                </a:cxn>
              </a:cxnLst>
              <a:rect l="0" t="0" r="r" b="b"/>
              <a:pathLst>
                <a:path w="21600" h="21600" extrusionOk="0">
                  <a:moveTo>
                    <a:pt x="21600" y="15319"/>
                  </a:moveTo>
                  <a:lnTo>
                    <a:pt x="18391" y="14170"/>
                  </a:lnTo>
                  <a:lnTo>
                    <a:pt x="18951" y="17617"/>
                  </a:lnTo>
                  <a:cubicBezTo>
                    <a:pt x="17286" y="19264"/>
                    <a:pt x="15470" y="20183"/>
                    <a:pt x="13578" y="20183"/>
                  </a:cubicBezTo>
                  <a:cubicBezTo>
                    <a:pt x="7886" y="20183"/>
                    <a:pt x="2952" y="11987"/>
                    <a:pt x="500" y="0"/>
                  </a:cubicBezTo>
                  <a:lnTo>
                    <a:pt x="0" y="651"/>
                  </a:lnTo>
                  <a:cubicBezTo>
                    <a:pt x="2543" y="13060"/>
                    <a:pt x="7674" y="21600"/>
                    <a:pt x="13578" y="21600"/>
                  </a:cubicBezTo>
                  <a:cubicBezTo>
                    <a:pt x="15545" y="21600"/>
                    <a:pt x="17422" y="20643"/>
                    <a:pt x="19163" y="18919"/>
                  </a:cubicBezTo>
                  <a:lnTo>
                    <a:pt x="19602" y="21600"/>
                  </a:lnTo>
                  <a:lnTo>
                    <a:pt x="21600" y="15319"/>
                  </a:lnTo>
                  <a:close/>
                </a:path>
              </a:pathLst>
            </a:custGeom>
            <a:solidFill>
              <a:schemeClr val="tx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4" name="Figure">
              <a:extLst>
                <a:ext uri="{FF2B5EF4-FFF2-40B4-BE49-F238E27FC236}">
                  <a16:creationId xmlns:a16="http://schemas.microsoft.com/office/drawing/2014/main" id="{27678C28-FA5B-4BF7-A573-D7F02CEC42DB}"/>
                </a:ext>
              </a:extLst>
            </p:cNvPr>
            <p:cNvSpPr/>
            <p:nvPr/>
          </p:nvSpPr>
          <p:spPr>
            <a:xfrm>
              <a:off x="4736583" y="1566271"/>
              <a:ext cx="1253628" cy="654731"/>
            </a:xfrm>
            <a:custGeom>
              <a:avLst/>
              <a:gdLst/>
              <a:ahLst/>
              <a:cxnLst>
                <a:cxn ang="0">
                  <a:pos x="wd2" y="hd2"/>
                </a:cxn>
                <a:cxn ang="5400000">
                  <a:pos x="wd2" y="hd2"/>
                </a:cxn>
                <a:cxn ang="10800000">
                  <a:pos x="wd2" y="hd2"/>
                </a:cxn>
                <a:cxn ang="16200000">
                  <a:pos x="wd2" y="hd2"/>
                </a:cxn>
              </a:cxnLst>
              <a:rect l="0" t="0" r="r" b="b"/>
              <a:pathLst>
                <a:path w="21600" h="19840" extrusionOk="0">
                  <a:moveTo>
                    <a:pt x="21552" y="0"/>
                  </a:moveTo>
                  <a:lnTo>
                    <a:pt x="18622" y="3195"/>
                  </a:lnTo>
                  <a:lnTo>
                    <a:pt x="20007" y="4467"/>
                  </a:lnTo>
                  <a:cubicBezTo>
                    <a:pt x="19105" y="7407"/>
                    <a:pt x="17866" y="10093"/>
                    <a:pt x="16337" y="12383"/>
                  </a:cubicBezTo>
                  <a:cubicBezTo>
                    <a:pt x="11701" y="19197"/>
                    <a:pt x="5456" y="20497"/>
                    <a:pt x="225" y="16681"/>
                  </a:cubicBezTo>
                  <a:lnTo>
                    <a:pt x="0" y="17642"/>
                  </a:lnTo>
                  <a:cubicBezTo>
                    <a:pt x="5424" y="21600"/>
                    <a:pt x="11911" y="20271"/>
                    <a:pt x="16707" y="13175"/>
                  </a:cubicBezTo>
                  <a:cubicBezTo>
                    <a:pt x="18317" y="10800"/>
                    <a:pt x="19588" y="8001"/>
                    <a:pt x="20522" y="4948"/>
                  </a:cubicBezTo>
                  <a:lnTo>
                    <a:pt x="21600" y="5937"/>
                  </a:lnTo>
                  <a:lnTo>
                    <a:pt x="21552" y="0"/>
                  </a:lnTo>
                  <a:close/>
                </a:path>
              </a:pathLst>
            </a:custGeom>
            <a:solidFill>
              <a:schemeClr val="accent1">
                <a:lumMod val="75000"/>
              </a:schemeClr>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5" name="Figure">
              <a:extLst>
                <a:ext uri="{FF2B5EF4-FFF2-40B4-BE49-F238E27FC236}">
                  <a16:creationId xmlns:a16="http://schemas.microsoft.com/office/drawing/2014/main" id="{7291C691-DB59-4B00-9FD7-0ECAC168CE0F}"/>
                </a:ext>
              </a:extLst>
            </p:cNvPr>
            <p:cNvSpPr/>
            <p:nvPr/>
          </p:nvSpPr>
          <p:spPr>
            <a:xfrm>
              <a:off x="8015444" y="3702863"/>
              <a:ext cx="392493" cy="1372458"/>
            </a:xfrm>
            <a:custGeom>
              <a:avLst/>
              <a:gdLst/>
              <a:ahLst/>
              <a:cxnLst>
                <a:cxn ang="0">
                  <a:pos x="wd2" y="hd2"/>
                </a:cxn>
                <a:cxn ang="5400000">
                  <a:pos x="wd2" y="hd2"/>
                </a:cxn>
                <a:cxn ang="10800000">
                  <a:pos x="wd2" y="hd2"/>
                </a:cxn>
                <a:cxn ang="16200000">
                  <a:pos x="wd2" y="hd2"/>
                </a:cxn>
              </a:cxnLst>
              <a:rect l="0" t="0" r="r" b="b"/>
              <a:pathLst>
                <a:path w="19228" h="21600" extrusionOk="0">
                  <a:moveTo>
                    <a:pt x="12272" y="21600"/>
                  </a:moveTo>
                  <a:lnTo>
                    <a:pt x="11952" y="18458"/>
                  </a:lnTo>
                  <a:lnTo>
                    <a:pt x="8199" y="19221"/>
                  </a:lnTo>
                  <a:cubicBezTo>
                    <a:pt x="5362" y="17738"/>
                    <a:pt x="3348" y="16079"/>
                    <a:pt x="2342" y="14258"/>
                  </a:cubicBezTo>
                  <a:cubicBezTo>
                    <a:pt x="-633" y="8825"/>
                    <a:pt x="6414" y="3554"/>
                    <a:pt x="19228" y="426"/>
                  </a:cubicBezTo>
                  <a:lnTo>
                    <a:pt x="18221" y="0"/>
                  </a:lnTo>
                  <a:cubicBezTo>
                    <a:pt x="4950" y="3260"/>
                    <a:pt x="-2372" y="8722"/>
                    <a:pt x="694" y="14361"/>
                  </a:cubicBezTo>
                  <a:cubicBezTo>
                    <a:pt x="1747" y="16240"/>
                    <a:pt x="3852" y="17973"/>
                    <a:pt x="6781" y="19515"/>
                  </a:cubicBezTo>
                  <a:lnTo>
                    <a:pt x="3852" y="20117"/>
                  </a:lnTo>
                  <a:lnTo>
                    <a:pt x="12272" y="21600"/>
                  </a:lnTo>
                  <a:close/>
                </a:path>
              </a:pathLst>
            </a:custGeom>
            <a:solidFill>
              <a:schemeClr val="accent1"/>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6" name="Figure">
              <a:extLst>
                <a:ext uri="{FF2B5EF4-FFF2-40B4-BE49-F238E27FC236}">
                  <a16:creationId xmlns:a16="http://schemas.microsoft.com/office/drawing/2014/main" id="{5735B21F-BFC2-4D8E-B79E-55CB01CB301A}"/>
                </a:ext>
              </a:extLst>
            </p:cNvPr>
            <p:cNvSpPr/>
            <p:nvPr/>
          </p:nvSpPr>
          <p:spPr>
            <a:xfrm>
              <a:off x="7651127" y="2294019"/>
              <a:ext cx="813169" cy="1166262"/>
            </a:xfrm>
            <a:custGeom>
              <a:avLst/>
              <a:gdLst/>
              <a:ahLst/>
              <a:cxnLst>
                <a:cxn ang="0">
                  <a:pos x="wd2" y="hd2"/>
                </a:cxn>
                <a:cxn ang="5400000">
                  <a:pos x="wd2" y="hd2"/>
                </a:cxn>
                <a:cxn ang="10800000">
                  <a:pos x="wd2" y="hd2"/>
                </a:cxn>
                <a:cxn ang="16200000">
                  <a:pos x="wd2" y="hd2"/>
                </a:cxn>
              </a:cxnLst>
              <a:rect l="0" t="0" r="r" b="b"/>
              <a:pathLst>
                <a:path w="20305" h="21600" extrusionOk="0">
                  <a:moveTo>
                    <a:pt x="20305" y="20892"/>
                  </a:moveTo>
                  <a:lnTo>
                    <a:pt x="16969" y="18144"/>
                  </a:lnTo>
                  <a:lnTo>
                    <a:pt x="16293" y="19751"/>
                  </a:lnTo>
                  <a:cubicBezTo>
                    <a:pt x="13680" y="19094"/>
                    <a:pt x="11184" y="18092"/>
                    <a:pt x="8945" y="16710"/>
                  </a:cubicBezTo>
                  <a:cubicBezTo>
                    <a:pt x="2227" y="12545"/>
                    <a:pt x="-385" y="6083"/>
                    <a:pt x="1411" y="138"/>
                  </a:cubicBezTo>
                  <a:lnTo>
                    <a:pt x="571" y="0"/>
                  </a:lnTo>
                  <a:cubicBezTo>
                    <a:pt x="-1295" y="6169"/>
                    <a:pt x="1434" y="12874"/>
                    <a:pt x="8409" y="17194"/>
                  </a:cubicBezTo>
                  <a:cubicBezTo>
                    <a:pt x="10741" y="18645"/>
                    <a:pt x="13330" y="19682"/>
                    <a:pt x="16060" y="20356"/>
                  </a:cubicBezTo>
                  <a:lnTo>
                    <a:pt x="15523" y="21600"/>
                  </a:lnTo>
                  <a:lnTo>
                    <a:pt x="20305" y="20892"/>
                  </a:lnTo>
                  <a:close/>
                </a:path>
              </a:pathLst>
            </a:custGeom>
            <a:solidFill>
              <a:schemeClr val="tx2"/>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7" name="Figure">
              <a:extLst>
                <a:ext uri="{FF2B5EF4-FFF2-40B4-BE49-F238E27FC236}">
                  <a16:creationId xmlns:a16="http://schemas.microsoft.com/office/drawing/2014/main" id="{D58E5D03-52EE-498A-860E-C0E32A30D01A}"/>
                </a:ext>
              </a:extLst>
            </p:cNvPr>
            <p:cNvSpPr/>
            <p:nvPr/>
          </p:nvSpPr>
          <p:spPr>
            <a:xfrm>
              <a:off x="6969199" y="5260990"/>
              <a:ext cx="1047180" cy="975077"/>
            </a:xfrm>
            <a:custGeom>
              <a:avLst/>
              <a:gdLst/>
              <a:ahLst/>
              <a:cxnLst>
                <a:cxn ang="0">
                  <a:pos x="wd2" y="hd2"/>
                </a:cxn>
                <a:cxn ang="5400000">
                  <a:pos x="wd2" y="hd2"/>
                </a:cxn>
                <a:cxn ang="10800000">
                  <a:pos x="wd2" y="hd2"/>
                </a:cxn>
                <a:cxn ang="16200000">
                  <a:pos x="wd2" y="hd2"/>
                </a:cxn>
              </a:cxnLst>
              <a:rect l="0" t="0" r="r" b="b"/>
              <a:pathLst>
                <a:path w="21600" h="21276" extrusionOk="0">
                  <a:moveTo>
                    <a:pt x="1464" y="21276"/>
                  </a:moveTo>
                  <a:lnTo>
                    <a:pt x="4008" y="17856"/>
                  </a:lnTo>
                  <a:lnTo>
                    <a:pt x="2158" y="17591"/>
                  </a:lnTo>
                  <a:cubicBezTo>
                    <a:pt x="2505" y="15209"/>
                    <a:pt x="3237" y="12868"/>
                    <a:pt x="4451" y="10649"/>
                  </a:cubicBezTo>
                  <a:cubicBezTo>
                    <a:pt x="8074" y="4033"/>
                    <a:pt x="14798" y="450"/>
                    <a:pt x="21561" y="775"/>
                  </a:cubicBezTo>
                  <a:lnTo>
                    <a:pt x="21600" y="22"/>
                  </a:lnTo>
                  <a:cubicBezTo>
                    <a:pt x="14567" y="-324"/>
                    <a:pt x="7592" y="3402"/>
                    <a:pt x="3834" y="10262"/>
                  </a:cubicBezTo>
                  <a:cubicBezTo>
                    <a:pt x="2582" y="12563"/>
                    <a:pt x="1811" y="15006"/>
                    <a:pt x="1445" y="17469"/>
                  </a:cubicBezTo>
                  <a:lnTo>
                    <a:pt x="0" y="17265"/>
                  </a:lnTo>
                  <a:lnTo>
                    <a:pt x="1464" y="21276"/>
                  </a:lnTo>
                  <a:close/>
                </a:path>
              </a:pathLst>
            </a:custGeom>
            <a:solidFill>
              <a:schemeClr val="accent2"/>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8" name="Figure">
              <a:extLst>
                <a:ext uri="{FF2B5EF4-FFF2-40B4-BE49-F238E27FC236}">
                  <a16:creationId xmlns:a16="http://schemas.microsoft.com/office/drawing/2014/main" id="{8D5664CA-0F6E-4AFC-9B35-800AAB0CE5EF}"/>
                </a:ext>
              </a:extLst>
            </p:cNvPr>
            <p:cNvSpPr/>
            <p:nvPr/>
          </p:nvSpPr>
          <p:spPr>
            <a:xfrm>
              <a:off x="4063997" y="5186348"/>
              <a:ext cx="1129386" cy="896624"/>
            </a:xfrm>
            <a:custGeom>
              <a:avLst/>
              <a:gdLst/>
              <a:ahLst/>
              <a:cxnLst>
                <a:cxn ang="0">
                  <a:pos x="wd2" y="hd2"/>
                </a:cxn>
                <a:cxn ang="5400000">
                  <a:pos x="wd2" y="hd2"/>
                </a:cxn>
                <a:cxn ang="10800000">
                  <a:pos x="wd2" y="hd2"/>
                </a:cxn>
                <a:cxn ang="16200000">
                  <a:pos x="wd2" y="hd2"/>
                </a:cxn>
              </a:cxnLst>
              <a:rect l="0" t="0" r="r" b="b"/>
              <a:pathLst>
                <a:path w="21600" h="21600" extrusionOk="0">
                  <a:moveTo>
                    <a:pt x="0" y="2427"/>
                  </a:moveTo>
                  <a:lnTo>
                    <a:pt x="3359" y="4698"/>
                  </a:lnTo>
                  <a:lnTo>
                    <a:pt x="3287" y="2517"/>
                  </a:lnTo>
                  <a:cubicBezTo>
                    <a:pt x="5396" y="2450"/>
                    <a:pt x="7557" y="2855"/>
                    <a:pt x="9648" y="3821"/>
                  </a:cubicBezTo>
                  <a:cubicBezTo>
                    <a:pt x="15954" y="6721"/>
                    <a:pt x="20135" y="13733"/>
                    <a:pt x="20939" y="21600"/>
                  </a:cubicBezTo>
                  <a:lnTo>
                    <a:pt x="21600" y="21488"/>
                  </a:lnTo>
                  <a:cubicBezTo>
                    <a:pt x="20760" y="13351"/>
                    <a:pt x="16437" y="6046"/>
                    <a:pt x="9880" y="3057"/>
                  </a:cubicBezTo>
                  <a:cubicBezTo>
                    <a:pt x="7700" y="2045"/>
                    <a:pt x="5449" y="1641"/>
                    <a:pt x="3252" y="1708"/>
                  </a:cubicBezTo>
                  <a:lnTo>
                    <a:pt x="3198" y="0"/>
                  </a:lnTo>
                  <a:lnTo>
                    <a:pt x="0" y="2427"/>
                  </a:lnTo>
                  <a:close/>
                </a:path>
              </a:pathLst>
            </a:custGeom>
            <a:solidFill>
              <a:schemeClr val="accent5"/>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19" name="Figure">
              <a:extLst>
                <a:ext uri="{FF2B5EF4-FFF2-40B4-BE49-F238E27FC236}">
                  <a16:creationId xmlns:a16="http://schemas.microsoft.com/office/drawing/2014/main" id="{3071020C-E387-41AA-8D55-345D232AC74C}"/>
                </a:ext>
              </a:extLst>
            </p:cNvPr>
            <p:cNvSpPr/>
            <p:nvPr/>
          </p:nvSpPr>
          <p:spPr>
            <a:xfrm>
              <a:off x="5381147" y="5932757"/>
              <a:ext cx="1373200" cy="370106"/>
            </a:xfrm>
            <a:custGeom>
              <a:avLst/>
              <a:gdLst/>
              <a:ahLst/>
              <a:cxnLst>
                <a:cxn ang="0">
                  <a:pos x="wd2" y="hd2"/>
                </a:cxn>
                <a:cxn ang="5400000">
                  <a:pos x="wd2" y="hd2"/>
                </a:cxn>
                <a:cxn ang="10800000">
                  <a:pos x="wd2" y="hd2"/>
                </a:cxn>
                <a:cxn ang="16200000">
                  <a:pos x="wd2" y="hd2"/>
                </a:cxn>
              </a:cxnLst>
              <a:rect l="0" t="0" r="r" b="b"/>
              <a:pathLst>
                <a:path w="21600" h="18269" extrusionOk="0">
                  <a:moveTo>
                    <a:pt x="0" y="18269"/>
                  </a:moveTo>
                  <a:lnTo>
                    <a:pt x="3071" y="16243"/>
                  </a:lnTo>
                  <a:lnTo>
                    <a:pt x="2101" y="12927"/>
                  </a:lnTo>
                  <a:cubicBezTo>
                    <a:pt x="3409" y="9334"/>
                    <a:pt x="4937" y="6387"/>
                    <a:pt x="6656" y="4406"/>
                  </a:cubicBezTo>
                  <a:cubicBezTo>
                    <a:pt x="11843" y="-1489"/>
                    <a:pt x="17427" y="2610"/>
                    <a:pt x="21233" y="13571"/>
                  </a:cubicBezTo>
                  <a:lnTo>
                    <a:pt x="21600" y="12328"/>
                  </a:lnTo>
                  <a:cubicBezTo>
                    <a:pt x="17647" y="952"/>
                    <a:pt x="11858" y="-3331"/>
                    <a:pt x="6465" y="2794"/>
                  </a:cubicBezTo>
                  <a:cubicBezTo>
                    <a:pt x="4673" y="4867"/>
                    <a:pt x="3071" y="7907"/>
                    <a:pt x="1719" y="11637"/>
                  </a:cubicBezTo>
                  <a:lnTo>
                    <a:pt x="970" y="9058"/>
                  </a:lnTo>
                  <a:lnTo>
                    <a:pt x="0" y="18269"/>
                  </a:lnTo>
                  <a:close/>
                </a:path>
              </a:pathLst>
            </a:custGeom>
            <a:solidFill>
              <a:schemeClr val="accent4"/>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20" name="Figure">
              <a:extLst>
                <a:ext uri="{FF2B5EF4-FFF2-40B4-BE49-F238E27FC236}">
                  <a16:creationId xmlns:a16="http://schemas.microsoft.com/office/drawing/2014/main" id="{CE5D3108-6F81-4C51-A7E1-02A32592BD0C}"/>
                </a:ext>
              </a:extLst>
            </p:cNvPr>
            <p:cNvSpPr/>
            <p:nvPr/>
          </p:nvSpPr>
          <p:spPr>
            <a:xfrm>
              <a:off x="3905193" y="2200718"/>
              <a:ext cx="723031" cy="1248368"/>
            </a:xfrm>
            <a:custGeom>
              <a:avLst/>
              <a:gdLst/>
              <a:ahLst/>
              <a:cxnLst>
                <a:cxn ang="0">
                  <a:pos x="wd2" y="hd2"/>
                </a:cxn>
                <a:cxn ang="5400000">
                  <a:pos x="wd2" y="hd2"/>
                </a:cxn>
                <a:cxn ang="10800000">
                  <a:pos x="wd2" y="hd2"/>
                </a:cxn>
                <a:cxn ang="16200000">
                  <a:pos x="wd2" y="hd2"/>
                </a:cxn>
              </a:cxnLst>
              <a:rect l="0" t="0" r="r" b="b"/>
              <a:pathLst>
                <a:path w="21600" h="21600" extrusionOk="0">
                  <a:moveTo>
                    <a:pt x="17749" y="0"/>
                  </a:moveTo>
                  <a:lnTo>
                    <a:pt x="15879" y="3277"/>
                  </a:lnTo>
                  <a:lnTo>
                    <a:pt x="18530" y="2938"/>
                  </a:lnTo>
                  <a:cubicBezTo>
                    <a:pt x="19172" y="4811"/>
                    <a:pt x="19256" y="6780"/>
                    <a:pt x="18670" y="8766"/>
                  </a:cubicBezTo>
                  <a:cubicBezTo>
                    <a:pt x="16856" y="14739"/>
                    <a:pt x="9377" y="19324"/>
                    <a:pt x="0" y="21035"/>
                  </a:cubicBezTo>
                  <a:lnTo>
                    <a:pt x="307" y="21600"/>
                  </a:lnTo>
                  <a:cubicBezTo>
                    <a:pt x="10047" y="19840"/>
                    <a:pt x="17777" y="15078"/>
                    <a:pt x="19674" y="8879"/>
                  </a:cubicBezTo>
                  <a:cubicBezTo>
                    <a:pt x="20316" y="6813"/>
                    <a:pt x="20205" y="4762"/>
                    <a:pt x="19535" y="2825"/>
                  </a:cubicBezTo>
                  <a:lnTo>
                    <a:pt x="21600" y="2567"/>
                  </a:lnTo>
                  <a:lnTo>
                    <a:pt x="17749" y="0"/>
                  </a:lnTo>
                  <a:close/>
                </a:path>
              </a:pathLst>
            </a:custGeom>
            <a:solidFill>
              <a:schemeClr val="accent3"/>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21" name="Figure">
              <a:extLst>
                <a:ext uri="{FF2B5EF4-FFF2-40B4-BE49-F238E27FC236}">
                  <a16:creationId xmlns:a16="http://schemas.microsoft.com/office/drawing/2014/main" id="{BA035917-868B-4C29-854F-2A5F9D53AE4B}"/>
                </a:ext>
              </a:extLst>
            </p:cNvPr>
            <p:cNvSpPr/>
            <p:nvPr/>
          </p:nvSpPr>
          <p:spPr>
            <a:xfrm>
              <a:off x="3727704" y="3674873"/>
              <a:ext cx="506356" cy="1330473"/>
            </a:xfrm>
            <a:custGeom>
              <a:avLst/>
              <a:gdLst/>
              <a:ahLst/>
              <a:cxnLst>
                <a:cxn ang="0">
                  <a:pos x="wd2" y="hd2"/>
                </a:cxn>
                <a:cxn ang="5400000">
                  <a:pos x="wd2" y="hd2"/>
                </a:cxn>
                <a:cxn ang="10800000">
                  <a:pos x="wd2" y="hd2"/>
                </a:cxn>
                <a:cxn ang="16200000">
                  <a:pos x="wd2" y="hd2"/>
                </a:cxn>
              </a:cxnLst>
              <a:rect l="0" t="0" r="r" b="b"/>
              <a:pathLst>
                <a:path w="19449" h="21600" extrusionOk="0">
                  <a:moveTo>
                    <a:pt x="0" y="0"/>
                  </a:moveTo>
                  <a:lnTo>
                    <a:pt x="2870" y="2999"/>
                  </a:lnTo>
                  <a:lnTo>
                    <a:pt x="4987" y="1833"/>
                  </a:lnTo>
                  <a:cubicBezTo>
                    <a:pt x="8288" y="2954"/>
                    <a:pt x="11195" y="4332"/>
                    <a:pt x="13455" y="5968"/>
                  </a:cubicBezTo>
                  <a:cubicBezTo>
                    <a:pt x="20201" y="10891"/>
                    <a:pt x="19411" y="16798"/>
                    <a:pt x="12594" y="21297"/>
                  </a:cubicBezTo>
                  <a:lnTo>
                    <a:pt x="13706" y="21600"/>
                  </a:lnTo>
                  <a:cubicBezTo>
                    <a:pt x="20775" y="16935"/>
                    <a:pt x="21600" y="10815"/>
                    <a:pt x="14603" y="5695"/>
                  </a:cubicBezTo>
                  <a:cubicBezTo>
                    <a:pt x="12271" y="3984"/>
                    <a:pt x="9257" y="2545"/>
                    <a:pt x="5813" y="1394"/>
                  </a:cubicBezTo>
                  <a:lnTo>
                    <a:pt x="7463" y="485"/>
                  </a:lnTo>
                  <a:lnTo>
                    <a:pt x="0" y="0"/>
                  </a:lnTo>
                  <a:close/>
                </a:path>
              </a:pathLst>
            </a:custGeom>
            <a:solidFill>
              <a:schemeClr val="accent6"/>
            </a:solidFill>
            <a:ln w="12700">
              <a:miter lim="400000"/>
            </a:ln>
          </p:spPr>
          <p:txBody>
            <a:bodyPr lIns="28575" tIns="28575" rIns="28575" bIns="28575" anchor="ctr"/>
            <a:lstStyle/>
            <a:p>
              <a:pPr defTabSz="685800" latinLnBrk="0">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sp>
          <p:nvSpPr>
            <p:cNvPr id="22" name="Cercle">
              <a:extLst>
                <a:ext uri="{FF2B5EF4-FFF2-40B4-BE49-F238E27FC236}">
                  <a16:creationId xmlns:a16="http://schemas.microsoft.com/office/drawing/2014/main" id="{29C621D9-7706-4CF1-A57C-A6405AEC8D18}"/>
                </a:ext>
              </a:extLst>
            </p:cNvPr>
            <p:cNvSpPr/>
            <p:nvPr/>
          </p:nvSpPr>
          <p:spPr>
            <a:xfrm>
              <a:off x="4998146" y="2881815"/>
              <a:ext cx="2198986" cy="2196306"/>
            </a:xfrm>
            <a:prstGeom prst="ellipse">
              <a:avLst/>
            </a:prstGeom>
            <a:solidFill>
              <a:schemeClr val="bg1"/>
            </a:solidFill>
            <a:ln w="12700">
              <a:miter lim="400000"/>
            </a:ln>
          </p:spPr>
          <p:txBody>
            <a:bodyPr lIns="28575" tIns="28575" rIns="28575" bIns="28575" anchor="ctr"/>
            <a:lstStyle/>
            <a:p>
              <a:pPr defTabSz="685800" latinLnBrk="0">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latin typeface="Calibri" panose="020F0502020204030204"/>
              </a:endParaRPr>
            </a:p>
          </p:txBody>
        </p:sp>
      </p:grpSp>
      <p:sp>
        <p:nvSpPr>
          <p:cNvPr id="23" name="Rectangle 24">
            <a:extLst>
              <a:ext uri="{FF2B5EF4-FFF2-40B4-BE49-F238E27FC236}">
                <a16:creationId xmlns:a16="http://schemas.microsoft.com/office/drawing/2014/main" id="{6E506111-DCDD-4251-B11B-40EE60CA7283}"/>
              </a:ext>
            </a:extLst>
          </p:cNvPr>
          <p:cNvSpPr/>
          <p:nvPr/>
        </p:nvSpPr>
        <p:spPr>
          <a:xfrm>
            <a:off x="5607309" y="3267098"/>
            <a:ext cx="1998221" cy="400110"/>
          </a:xfrm>
          <a:prstGeom prst="rect">
            <a:avLst/>
          </a:prstGeom>
        </p:spPr>
        <p:txBody>
          <a:bodyPr wrap="square" anchor="b">
            <a:spAutoFit/>
          </a:bodyPr>
          <a:lstStyle/>
          <a:p>
            <a:pPr algn="ctr" defTabSz="685800" latinLnBrk="0">
              <a:defRPr/>
            </a:pPr>
            <a:r>
              <a:rPr lang="uk-UA" sz="2000" b="1" dirty="0">
                <a:solidFill>
                  <a:srgbClr val="00B050"/>
                </a:solidFill>
                <a:highlight>
                  <a:srgbClr val="FFFF00"/>
                </a:highlight>
                <a:latin typeface="arial" panose="020B0604020202020204" pitchFamily="34" charset="0"/>
              </a:rPr>
              <a:t>Природнича</a:t>
            </a:r>
            <a:endParaRPr lang="da-DK" sz="2000" b="1" dirty="0">
              <a:solidFill>
                <a:srgbClr val="00B050"/>
              </a:solidFill>
              <a:highlight>
                <a:srgbClr val="FFFF00"/>
              </a:highlight>
              <a:latin typeface="arial" panose="020B0604020202020204" pitchFamily="34" charset="0"/>
            </a:endParaRPr>
          </a:p>
        </p:txBody>
      </p:sp>
      <p:sp>
        <p:nvSpPr>
          <p:cNvPr id="24" name="Rectangle 27">
            <a:extLst>
              <a:ext uri="{FF2B5EF4-FFF2-40B4-BE49-F238E27FC236}">
                <a16:creationId xmlns:a16="http://schemas.microsoft.com/office/drawing/2014/main" id="{8F7678C2-0E8F-4E62-8076-D33754E412AC}"/>
              </a:ext>
            </a:extLst>
          </p:cNvPr>
          <p:cNvSpPr/>
          <p:nvPr/>
        </p:nvSpPr>
        <p:spPr>
          <a:xfrm>
            <a:off x="4404920" y="1528764"/>
            <a:ext cx="2632371" cy="369332"/>
          </a:xfrm>
          <a:prstGeom prst="rect">
            <a:avLst/>
          </a:prstGeom>
        </p:spPr>
        <p:txBody>
          <a:bodyPr wrap="square" anchor="b">
            <a:spAutoFit/>
          </a:bodyPr>
          <a:lstStyle/>
          <a:p>
            <a:pPr algn="r" defTabSz="685800" latinLnBrk="0">
              <a:defRPr/>
            </a:pPr>
            <a:r>
              <a:rPr lang="uk-UA" b="1" dirty="0">
                <a:solidFill>
                  <a:prstClr val="black"/>
                </a:solidFill>
                <a:latin typeface="arial" panose="020B0604020202020204" pitchFamily="34" charset="0"/>
              </a:rPr>
              <a:t>Мовно - літературна</a:t>
            </a:r>
            <a:endParaRPr lang="da-DK" b="1" dirty="0">
              <a:solidFill>
                <a:prstClr val="black"/>
              </a:solidFill>
              <a:latin typeface="arial" panose="020B0604020202020204" pitchFamily="34" charset="0"/>
            </a:endParaRPr>
          </a:p>
        </p:txBody>
      </p:sp>
      <p:sp>
        <p:nvSpPr>
          <p:cNvPr id="25" name="Rectangle 30">
            <a:extLst>
              <a:ext uri="{FF2B5EF4-FFF2-40B4-BE49-F238E27FC236}">
                <a16:creationId xmlns:a16="http://schemas.microsoft.com/office/drawing/2014/main" id="{0E593C02-97BF-4A94-A58E-C224A1BB5F8E}"/>
              </a:ext>
            </a:extLst>
          </p:cNvPr>
          <p:cNvSpPr/>
          <p:nvPr/>
        </p:nvSpPr>
        <p:spPr>
          <a:xfrm>
            <a:off x="3062331" y="5048619"/>
            <a:ext cx="1929894" cy="369332"/>
          </a:xfrm>
          <a:prstGeom prst="rect">
            <a:avLst/>
          </a:prstGeom>
        </p:spPr>
        <p:txBody>
          <a:bodyPr wrap="square" anchor="b">
            <a:spAutoFit/>
          </a:bodyPr>
          <a:lstStyle/>
          <a:p>
            <a:pPr algn="r" defTabSz="685800" latinLnBrk="0">
              <a:defRPr/>
            </a:pPr>
            <a:r>
              <a:rPr lang="uk-UA" b="1" dirty="0" err="1">
                <a:solidFill>
                  <a:srgbClr val="7030A0"/>
                </a:solidFill>
                <a:latin typeface="arial" panose="020B0604020202020204" pitchFamily="34" charset="0"/>
              </a:rPr>
              <a:t>Інформатична</a:t>
            </a:r>
            <a:endParaRPr lang="da-DK" b="1" dirty="0">
              <a:solidFill>
                <a:srgbClr val="7030A0"/>
              </a:solidFill>
              <a:latin typeface="arial" panose="020B0604020202020204" pitchFamily="34" charset="0"/>
            </a:endParaRPr>
          </a:p>
        </p:txBody>
      </p:sp>
      <p:sp>
        <p:nvSpPr>
          <p:cNvPr id="26" name="Rectangle 33">
            <a:extLst>
              <a:ext uri="{FF2B5EF4-FFF2-40B4-BE49-F238E27FC236}">
                <a16:creationId xmlns:a16="http://schemas.microsoft.com/office/drawing/2014/main" id="{7317026D-EED3-417B-8F9B-E369C1F5B358}"/>
              </a:ext>
            </a:extLst>
          </p:cNvPr>
          <p:cNvSpPr/>
          <p:nvPr/>
        </p:nvSpPr>
        <p:spPr>
          <a:xfrm>
            <a:off x="5168020" y="4313887"/>
            <a:ext cx="1740294" cy="369332"/>
          </a:xfrm>
          <a:prstGeom prst="rect">
            <a:avLst/>
          </a:prstGeom>
        </p:spPr>
        <p:txBody>
          <a:bodyPr wrap="square" anchor="b">
            <a:spAutoFit/>
          </a:bodyPr>
          <a:lstStyle/>
          <a:p>
            <a:pPr algn="r" defTabSz="685800" latinLnBrk="0">
              <a:defRPr/>
            </a:pPr>
            <a:r>
              <a:rPr lang="uk-UA" b="1" dirty="0">
                <a:solidFill>
                  <a:schemeClr val="accent2">
                    <a:lumMod val="75000"/>
                  </a:schemeClr>
                </a:solidFill>
                <a:latin typeface="arial" panose="020B0604020202020204" pitchFamily="34" charset="0"/>
              </a:rPr>
              <a:t>Технологічна</a:t>
            </a:r>
            <a:endParaRPr lang="da-DK" b="1" dirty="0">
              <a:solidFill>
                <a:schemeClr val="accent2">
                  <a:lumMod val="75000"/>
                </a:schemeClr>
              </a:solidFill>
              <a:latin typeface="arial" panose="020B0604020202020204" pitchFamily="34" charset="0"/>
            </a:endParaRPr>
          </a:p>
        </p:txBody>
      </p:sp>
      <p:sp>
        <p:nvSpPr>
          <p:cNvPr id="27" name="Rectangle 36">
            <a:extLst>
              <a:ext uri="{FF2B5EF4-FFF2-40B4-BE49-F238E27FC236}">
                <a16:creationId xmlns:a16="http://schemas.microsoft.com/office/drawing/2014/main" id="{154ED0AA-738A-41E6-8EED-03A9C23E89D1}"/>
              </a:ext>
            </a:extLst>
          </p:cNvPr>
          <p:cNvSpPr/>
          <p:nvPr/>
        </p:nvSpPr>
        <p:spPr>
          <a:xfrm>
            <a:off x="5347386" y="2212460"/>
            <a:ext cx="1740294" cy="369332"/>
          </a:xfrm>
          <a:prstGeom prst="rect">
            <a:avLst/>
          </a:prstGeom>
        </p:spPr>
        <p:txBody>
          <a:bodyPr wrap="square" anchor="b">
            <a:spAutoFit/>
          </a:bodyPr>
          <a:lstStyle/>
          <a:p>
            <a:pPr algn="r" defTabSz="685800" latinLnBrk="0">
              <a:defRPr/>
            </a:pPr>
            <a:r>
              <a:rPr lang="uk-UA" b="1" dirty="0">
                <a:solidFill>
                  <a:srgbClr val="44546A"/>
                </a:solidFill>
                <a:latin typeface="arial" panose="020B0604020202020204" pitchFamily="34" charset="0"/>
              </a:rPr>
              <a:t>Математична</a:t>
            </a:r>
            <a:endParaRPr lang="da-DK" b="1" dirty="0">
              <a:solidFill>
                <a:srgbClr val="44546A"/>
              </a:solidFill>
              <a:latin typeface="arial" panose="020B0604020202020204" pitchFamily="34" charset="0"/>
            </a:endParaRPr>
          </a:p>
        </p:txBody>
      </p:sp>
      <p:sp>
        <p:nvSpPr>
          <p:cNvPr id="28" name="Rectangle 43">
            <a:extLst>
              <a:ext uri="{FF2B5EF4-FFF2-40B4-BE49-F238E27FC236}">
                <a16:creationId xmlns:a16="http://schemas.microsoft.com/office/drawing/2014/main" id="{024905CD-E967-4EF5-A3D6-DDFC18089DCF}"/>
              </a:ext>
            </a:extLst>
          </p:cNvPr>
          <p:cNvSpPr/>
          <p:nvPr/>
        </p:nvSpPr>
        <p:spPr>
          <a:xfrm>
            <a:off x="1309516" y="1563732"/>
            <a:ext cx="2287712" cy="369332"/>
          </a:xfrm>
          <a:prstGeom prst="rect">
            <a:avLst/>
          </a:prstGeom>
        </p:spPr>
        <p:txBody>
          <a:bodyPr wrap="square" anchor="b">
            <a:spAutoFit/>
          </a:bodyPr>
          <a:lstStyle/>
          <a:p>
            <a:pPr defTabSz="685800" latinLnBrk="0">
              <a:defRPr/>
            </a:pPr>
            <a:r>
              <a:rPr lang="uk-UA" b="1" dirty="0">
                <a:solidFill>
                  <a:srgbClr val="2D77A8"/>
                </a:solidFill>
                <a:latin typeface="arial" panose="020B0604020202020204" pitchFamily="34" charset="0"/>
              </a:rPr>
              <a:t>Фізична культура</a:t>
            </a:r>
            <a:endParaRPr lang="da-DK" b="1" dirty="0">
              <a:solidFill>
                <a:srgbClr val="2D77A8"/>
              </a:solidFill>
              <a:latin typeface="arial" panose="020B0604020202020204" pitchFamily="34" charset="0"/>
            </a:endParaRPr>
          </a:p>
        </p:txBody>
      </p:sp>
      <p:sp>
        <p:nvSpPr>
          <p:cNvPr id="29" name="Rectangle 46">
            <a:extLst>
              <a:ext uri="{FF2B5EF4-FFF2-40B4-BE49-F238E27FC236}">
                <a16:creationId xmlns:a16="http://schemas.microsoft.com/office/drawing/2014/main" id="{0BD6BE5B-DCBC-4320-9859-ACE5436373A7}"/>
              </a:ext>
            </a:extLst>
          </p:cNvPr>
          <p:cNvSpPr/>
          <p:nvPr/>
        </p:nvSpPr>
        <p:spPr>
          <a:xfrm>
            <a:off x="388677" y="4016073"/>
            <a:ext cx="2998917" cy="646331"/>
          </a:xfrm>
          <a:prstGeom prst="rect">
            <a:avLst/>
          </a:prstGeom>
        </p:spPr>
        <p:txBody>
          <a:bodyPr wrap="square" anchor="b">
            <a:spAutoFit/>
          </a:bodyPr>
          <a:lstStyle/>
          <a:p>
            <a:pPr defTabSz="685800" latinLnBrk="0">
              <a:defRPr/>
            </a:pPr>
            <a:r>
              <a:rPr lang="uk-UA" b="1" dirty="0">
                <a:solidFill>
                  <a:srgbClr val="00B0F0"/>
                </a:solidFill>
                <a:latin typeface="arial" panose="020B0604020202020204" pitchFamily="34" charset="0"/>
              </a:rPr>
              <a:t>Соціальна і </a:t>
            </a:r>
            <a:r>
              <a:rPr lang="uk-UA" b="1" dirty="0" err="1">
                <a:solidFill>
                  <a:srgbClr val="00B0F0"/>
                </a:solidFill>
                <a:latin typeface="arial" panose="020B0604020202020204" pitchFamily="34" charset="0"/>
              </a:rPr>
              <a:t>здоров'язбережувальна</a:t>
            </a:r>
            <a:endParaRPr lang="da-DK" b="1" dirty="0">
              <a:solidFill>
                <a:srgbClr val="00B0F0"/>
              </a:solidFill>
              <a:latin typeface="arial" panose="020B0604020202020204" pitchFamily="34" charset="0"/>
            </a:endParaRPr>
          </a:p>
        </p:txBody>
      </p:sp>
      <p:sp>
        <p:nvSpPr>
          <p:cNvPr id="30" name="Rectangle 49">
            <a:extLst>
              <a:ext uri="{FF2B5EF4-FFF2-40B4-BE49-F238E27FC236}">
                <a16:creationId xmlns:a16="http://schemas.microsoft.com/office/drawing/2014/main" id="{2ADBB012-A265-4699-85E0-B90AA94BA547}"/>
              </a:ext>
            </a:extLst>
          </p:cNvPr>
          <p:cNvSpPr/>
          <p:nvPr/>
        </p:nvSpPr>
        <p:spPr>
          <a:xfrm>
            <a:off x="614421" y="3203704"/>
            <a:ext cx="1919076" cy="646331"/>
          </a:xfrm>
          <a:prstGeom prst="rect">
            <a:avLst/>
          </a:prstGeom>
        </p:spPr>
        <p:txBody>
          <a:bodyPr wrap="square" anchor="b">
            <a:spAutoFit/>
          </a:bodyPr>
          <a:lstStyle/>
          <a:p>
            <a:pPr defTabSz="685800" latinLnBrk="0">
              <a:defRPr/>
            </a:pPr>
            <a:r>
              <a:rPr lang="uk-UA" b="1" dirty="0">
                <a:solidFill>
                  <a:schemeClr val="accent6">
                    <a:lumMod val="75000"/>
                  </a:schemeClr>
                </a:solidFill>
                <a:latin typeface="arial" panose="020B0604020202020204" pitchFamily="34" charset="0"/>
              </a:rPr>
              <a:t>Громадянська </a:t>
            </a:r>
          </a:p>
          <a:p>
            <a:pPr defTabSz="685800" latinLnBrk="0">
              <a:defRPr/>
            </a:pPr>
            <a:r>
              <a:rPr lang="uk-UA" b="1" dirty="0">
                <a:solidFill>
                  <a:schemeClr val="accent6">
                    <a:lumMod val="75000"/>
                  </a:schemeClr>
                </a:solidFill>
                <a:latin typeface="arial" panose="020B0604020202020204" pitchFamily="34" charset="0"/>
              </a:rPr>
              <a:t>та історична</a:t>
            </a:r>
            <a:endParaRPr lang="da-DK" b="1" dirty="0">
              <a:solidFill>
                <a:schemeClr val="accent6">
                  <a:lumMod val="75000"/>
                </a:schemeClr>
              </a:solidFill>
              <a:latin typeface="arial" panose="020B0604020202020204" pitchFamily="34" charset="0"/>
            </a:endParaRPr>
          </a:p>
        </p:txBody>
      </p:sp>
      <p:sp>
        <p:nvSpPr>
          <p:cNvPr id="31" name="Rectangle 52">
            <a:extLst>
              <a:ext uri="{FF2B5EF4-FFF2-40B4-BE49-F238E27FC236}">
                <a16:creationId xmlns:a16="http://schemas.microsoft.com/office/drawing/2014/main" id="{6F7A2A40-FAEF-4345-9C32-EA44D860DA95}"/>
              </a:ext>
            </a:extLst>
          </p:cNvPr>
          <p:cNvSpPr/>
          <p:nvPr/>
        </p:nvSpPr>
        <p:spPr>
          <a:xfrm>
            <a:off x="1210334" y="2371852"/>
            <a:ext cx="1541939" cy="369332"/>
          </a:xfrm>
          <a:prstGeom prst="rect">
            <a:avLst/>
          </a:prstGeom>
        </p:spPr>
        <p:txBody>
          <a:bodyPr wrap="square" anchor="b">
            <a:spAutoFit/>
          </a:bodyPr>
          <a:lstStyle/>
          <a:p>
            <a:pPr defTabSz="685800" latinLnBrk="0">
              <a:defRPr/>
            </a:pPr>
            <a:r>
              <a:rPr lang="uk-UA" b="1" dirty="0">
                <a:solidFill>
                  <a:schemeClr val="accent3">
                    <a:lumMod val="75000"/>
                  </a:schemeClr>
                </a:solidFill>
                <a:latin typeface="arial" panose="020B0604020202020204" pitchFamily="34" charset="0"/>
              </a:rPr>
              <a:t>Мистецька </a:t>
            </a:r>
            <a:endParaRPr lang="da-DK" b="1" dirty="0">
              <a:solidFill>
                <a:schemeClr val="accent3">
                  <a:lumMod val="75000"/>
                </a:schemeClr>
              </a:solidFill>
              <a:latin typeface="arial" panose="020B0604020202020204" pitchFamily="34" charset="0"/>
            </a:endParaRPr>
          </a:p>
        </p:txBody>
      </p:sp>
      <p:sp>
        <p:nvSpPr>
          <p:cNvPr id="32" name="TextBox 31">
            <a:extLst>
              <a:ext uri="{FF2B5EF4-FFF2-40B4-BE49-F238E27FC236}">
                <a16:creationId xmlns:a16="http://schemas.microsoft.com/office/drawing/2014/main" id="{967DA461-5B84-4676-BE3A-BC0A101A8201}"/>
              </a:ext>
            </a:extLst>
          </p:cNvPr>
          <p:cNvSpPr txBox="1"/>
          <p:nvPr/>
        </p:nvSpPr>
        <p:spPr>
          <a:xfrm>
            <a:off x="4100996" y="2080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01</a:t>
            </a:r>
          </a:p>
        </p:txBody>
      </p:sp>
      <p:sp>
        <p:nvSpPr>
          <p:cNvPr id="33" name="TextBox 32">
            <a:extLst>
              <a:ext uri="{FF2B5EF4-FFF2-40B4-BE49-F238E27FC236}">
                <a16:creationId xmlns:a16="http://schemas.microsoft.com/office/drawing/2014/main" id="{6F8E8400-F5F0-46BD-82E0-3B9CA4594AA0}"/>
              </a:ext>
            </a:extLst>
          </p:cNvPr>
          <p:cNvSpPr txBox="1"/>
          <p:nvPr/>
        </p:nvSpPr>
        <p:spPr>
          <a:xfrm>
            <a:off x="4574102" y="2479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02</a:t>
            </a:r>
          </a:p>
        </p:txBody>
      </p:sp>
      <p:sp>
        <p:nvSpPr>
          <p:cNvPr id="34" name="TextBox 33">
            <a:extLst>
              <a:ext uri="{FF2B5EF4-FFF2-40B4-BE49-F238E27FC236}">
                <a16:creationId xmlns:a16="http://schemas.microsoft.com/office/drawing/2014/main" id="{3CB3D8D5-A635-44B9-92D7-123D24F66470}"/>
              </a:ext>
            </a:extLst>
          </p:cNvPr>
          <p:cNvSpPr txBox="1"/>
          <p:nvPr/>
        </p:nvSpPr>
        <p:spPr>
          <a:xfrm>
            <a:off x="4690321" y="314584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03</a:t>
            </a:r>
          </a:p>
        </p:txBody>
      </p:sp>
      <p:sp>
        <p:nvSpPr>
          <p:cNvPr id="35" name="TextBox 34">
            <a:extLst>
              <a:ext uri="{FF2B5EF4-FFF2-40B4-BE49-F238E27FC236}">
                <a16:creationId xmlns:a16="http://schemas.microsoft.com/office/drawing/2014/main" id="{9BDFB124-9224-48BE-81C5-1CB5EF2AE6CC}"/>
              </a:ext>
            </a:extLst>
          </p:cNvPr>
          <p:cNvSpPr txBox="1"/>
          <p:nvPr/>
        </p:nvSpPr>
        <p:spPr>
          <a:xfrm>
            <a:off x="4355750" y="3736481"/>
            <a:ext cx="575799" cy="553998"/>
          </a:xfrm>
          <a:prstGeom prst="rect">
            <a:avLst/>
          </a:prstGeom>
          <a:noFill/>
        </p:spPr>
        <p:txBody>
          <a:bodyPr wrap="none" rtlCol="0" anchor="ctr">
            <a:spAutoFit/>
          </a:bodyPr>
          <a:lstStyle/>
          <a:p>
            <a:pPr algn="ctr" defTabSz="685800" latinLnBrk="0">
              <a:defRPr/>
            </a:pPr>
            <a:r>
              <a:rPr lang="en-US" sz="3000" b="1" dirty="0">
                <a:solidFill>
                  <a:prstClr val="white"/>
                </a:solidFill>
                <a:effectLst>
                  <a:outerShdw blurRad="38100" dist="38100" dir="2700000" algn="tl">
                    <a:srgbClr val="000000">
                      <a:alpha val="43137"/>
                    </a:srgbClr>
                  </a:outerShdw>
                </a:effectLst>
                <a:latin typeface="Calibri" panose="020F0502020204030204"/>
              </a:rPr>
              <a:t>04</a:t>
            </a:r>
          </a:p>
        </p:txBody>
      </p:sp>
      <p:sp>
        <p:nvSpPr>
          <p:cNvPr id="36" name="TextBox 35">
            <a:extLst>
              <a:ext uri="{FF2B5EF4-FFF2-40B4-BE49-F238E27FC236}">
                <a16:creationId xmlns:a16="http://schemas.microsoft.com/office/drawing/2014/main" id="{C0E1CA01-471A-4190-B3E5-996A28314CB8}"/>
              </a:ext>
            </a:extLst>
          </p:cNvPr>
          <p:cNvSpPr txBox="1"/>
          <p:nvPr/>
        </p:nvSpPr>
        <p:spPr>
          <a:xfrm>
            <a:off x="3728093" y="3944554"/>
            <a:ext cx="575799" cy="553998"/>
          </a:xfrm>
          <a:prstGeom prst="rect">
            <a:avLst/>
          </a:prstGeom>
          <a:noFill/>
        </p:spPr>
        <p:txBody>
          <a:bodyPr wrap="none" rtlCol="0" anchor="ctr">
            <a:spAutoFit/>
          </a:bodyPr>
          <a:lstStyle/>
          <a:p>
            <a:pPr algn="ctr" defTabSz="685800" latinLnBrk="0">
              <a:defRPr/>
            </a:pPr>
            <a:r>
              <a:rPr lang="en-US" sz="3000" b="1" dirty="0">
                <a:solidFill>
                  <a:prstClr val="white"/>
                </a:solidFill>
                <a:effectLst>
                  <a:outerShdw blurRad="38100" dist="38100" dir="2700000" algn="tl">
                    <a:srgbClr val="000000">
                      <a:alpha val="43137"/>
                    </a:srgbClr>
                  </a:outerShdw>
                </a:effectLst>
                <a:latin typeface="Calibri" panose="020F0502020204030204"/>
              </a:rPr>
              <a:t>05</a:t>
            </a:r>
          </a:p>
        </p:txBody>
      </p:sp>
      <p:sp>
        <p:nvSpPr>
          <p:cNvPr id="37" name="TextBox 36">
            <a:extLst>
              <a:ext uri="{FF2B5EF4-FFF2-40B4-BE49-F238E27FC236}">
                <a16:creationId xmlns:a16="http://schemas.microsoft.com/office/drawing/2014/main" id="{564CBC90-D492-4713-93C3-6DBD34245AAC}"/>
              </a:ext>
            </a:extLst>
          </p:cNvPr>
          <p:cNvSpPr txBox="1"/>
          <p:nvPr/>
        </p:nvSpPr>
        <p:spPr>
          <a:xfrm>
            <a:off x="3099695" y="3736481"/>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06</a:t>
            </a:r>
          </a:p>
        </p:txBody>
      </p:sp>
      <p:sp>
        <p:nvSpPr>
          <p:cNvPr id="38" name="TextBox 37">
            <a:extLst>
              <a:ext uri="{FF2B5EF4-FFF2-40B4-BE49-F238E27FC236}">
                <a16:creationId xmlns:a16="http://schemas.microsoft.com/office/drawing/2014/main" id="{4CC31DA5-2BBC-42CB-8C05-61BDD5BD86E1}"/>
              </a:ext>
            </a:extLst>
          </p:cNvPr>
          <p:cNvSpPr txBox="1"/>
          <p:nvPr/>
        </p:nvSpPr>
        <p:spPr>
          <a:xfrm>
            <a:off x="2774444" y="314584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07</a:t>
            </a:r>
          </a:p>
        </p:txBody>
      </p:sp>
      <p:sp>
        <p:nvSpPr>
          <p:cNvPr id="39" name="TextBox 38">
            <a:extLst>
              <a:ext uri="{FF2B5EF4-FFF2-40B4-BE49-F238E27FC236}">
                <a16:creationId xmlns:a16="http://schemas.microsoft.com/office/drawing/2014/main" id="{68F8E267-2401-4765-85AA-F00352E09BD6}"/>
              </a:ext>
            </a:extLst>
          </p:cNvPr>
          <p:cNvSpPr txBox="1"/>
          <p:nvPr/>
        </p:nvSpPr>
        <p:spPr>
          <a:xfrm>
            <a:off x="2888471" y="2479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08</a:t>
            </a:r>
          </a:p>
        </p:txBody>
      </p:sp>
      <p:sp>
        <p:nvSpPr>
          <p:cNvPr id="40" name="TextBox 39">
            <a:extLst>
              <a:ext uri="{FF2B5EF4-FFF2-40B4-BE49-F238E27FC236}">
                <a16:creationId xmlns:a16="http://schemas.microsoft.com/office/drawing/2014/main" id="{4130FE00-72ED-4637-A5F5-49EE3E01EA46}"/>
              </a:ext>
            </a:extLst>
          </p:cNvPr>
          <p:cNvSpPr txBox="1"/>
          <p:nvPr/>
        </p:nvSpPr>
        <p:spPr>
          <a:xfrm>
            <a:off x="3385976" y="2080766"/>
            <a:ext cx="575799" cy="553998"/>
          </a:xfrm>
          <a:prstGeom prst="rect">
            <a:avLst/>
          </a:prstGeom>
          <a:noFill/>
        </p:spPr>
        <p:txBody>
          <a:bodyPr wrap="none" rtlCol="0" anchor="ctr">
            <a:spAutoFit/>
          </a:bodyPr>
          <a:lstStyle/>
          <a:p>
            <a:pPr algn="ctr" defTabSz="685800" latinLnBrk="0">
              <a:defRPr/>
            </a:pPr>
            <a:r>
              <a:rPr lang="en-US" sz="3000" b="1">
                <a:solidFill>
                  <a:prstClr val="white"/>
                </a:solidFill>
                <a:effectLst>
                  <a:outerShdw blurRad="38100" dist="38100" dir="2700000" algn="tl">
                    <a:srgbClr val="000000">
                      <a:alpha val="43137"/>
                    </a:srgbClr>
                  </a:outerShdw>
                </a:effectLst>
                <a:latin typeface="Calibri" panose="020F0502020204030204"/>
              </a:rPr>
              <a:t>09</a:t>
            </a:r>
          </a:p>
        </p:txBody>
      </p:sp>
      <p:sp>
        <p:nvSpPr>
          <p:cNvPr id="41" name="Oval 68">
            <a:extLst>
              <a:ext uri="{FF2B5EF4-FFF2-40B4-BE49-F238E27FC236}">
                <a16:creationId xmlns:a16="http://schemas.microsoft.com/office/drawing/2014/main" id="{16DF85E8-8750-4F74-A622-5263B8723F9F}"/>
              </a:ext>
            </a:extLst>
          </p:cNvPr>
          <p:cNvSpPr/>
          <p:nvPr/>
        </p:nvSpPr>
        <p:spPr>
          <a:xfrm>
            <a:off x="3384331" y="2636637"/>
            <a:ext cx="1263320" cy="1266928"/>
          </a:xfrm>
          <a:prstGeom prst="ellipse">
            <a:avLst/>
          </a:prstGeom>
          <a:solidFill>
            <a:schemeClr val="tx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latinLnBrk="0">
              <a:defRPr/>
            </a:pPr>
            <a:r>
              <a:rPr lang="en-US" sz="2100">
                <a:solidFill>
                  <a:prstClr val="black"/>
                </a:solidFill>
                <a:latin typeface="Calibri" panose="020F0502020204030204"/>
              </a:rPr>
              <a:t>Lorem Ipsum</a:t>
            </a:r>
          </a:p>
        </p:txBody>
      </p:sp>
      <p:pic>
        <p:nvPicPr>
          <p:cNvPr id="42" name="Google Shape;414;p36">
            <a:extLst>
              <a:ext uri="{FF2B5EF4-FFF2-40B4-BE49-F238E27FC236}">
                <a16:creationId xmlns:a16="http://schemas.microsoft.com/office/drawing/2014/main" id="{5673BA44-4BF0-4FDB-8C3A-D66DBA5F1148}"/>
              </a:ext>
            </a:extLst>
          </p:cNvPr>
          <p:cNvPicPr preferRelativeResize="0"/>
          <p:nvPr/>
        </p:nvPicPr>
        <p:blipFill rotWithShape="1">
          <a:blip r:embed="rId2">
            <a:alphaModFix/>
          </a:blip>
          <a:srcRect l="18088" r="17838"/>
          <a:stretch/>
        </p:blipFill>
        <p:spPr>
          <a:xfrm>
            <a:off x="7000834" y="5013176"/>
            <a:ext cx="1800200" cy="1844824"/>
          </a:xfrm>
          <a:prstGeom prst="ellipse">
            <a:avLst/>
          </a:prstGeom>
          <a:noFill/>
          <a:ln>
            <a:noFill/>
          </a:ln>
        </p:spPr>
      </p:pic>
    </p:spTree>
    <p:extLst>
      <p:ext uri="{BB962C8B-B14F-4D97-AF65-F5344CB8AC3E}">
        <p14:creationId xmlns:p14="http://schemas.microsoft.com/office/powerpoint/2010/main" val="227429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41">
            <a:extLst>
              <a:ext uri="{FF2B5EF4-FFF2-40B4-BE49-F238E27FC236}">
                <a16:creationId xmlns:a16="http://schemas.microsoft.com/office/drawing/2014/main" id="{B253FA0D-D148-4698-BC76-BD4C02F23865}"/>
              </a:ext>
            </a:extLst>
          </p:cNvPr>
          <p:cNvSpPr/>
          <p:nvPr/>
        </p:nvSpPr>
        <p:spPr>
          <a:xfrm>
            <a:off x="84768" y="133706"/>
            <a:ext cx="8784976" cy="584775"/>
          </a:xfrm>
          <a:prstGeom prst="rect">
            <a:avLst/>
          </a:prstGeom>
        </p:spPr>
        <p:txBody>
          <a:bodyPr wrap="square">
            <a:spAutoFit/>
          </a:bodyPr>
          <a:lstStyle/>
          <a:p>
            <a:pPr algn="ctr" latinLnBrk="0"/>
            <a:r>
              <a:rPr lang="uk-UA"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Складники природничої освітньої галузі</a:t>
            </a:r>
          </a:p>
        </p:txBody>
      </p:sp>
      <p:grpSp>
        <p:nvGrpSpPr>
          <p:cNvPr id="43" name="Группа 42">
            <a:extLst>
              <a:ext uri="{FF2B5EF4-FFF2-40B4-BE49-F238E27FC236}">
                <a16:creationId xmlns:a16="http://schemas.microsoft.com/office/drawing/2014/main" id="{39B8BE18-114A-4244-B60D-FE34E379B3E2}"/>
              </a:ext>
            </a:extLst>
          </p:cNvPr>
          <p:cNvGrpSpPr/>
          <p:nvPr/>
        </p:nvGrpSpPr>
        <p:grpSpPr>
          <a:xfrm>
            <a:off x="467544" y="1124744"/>
            <a:ext cx="8402200" cy="4752528"/>
            <a:chOff x="467239" y="1493300"/>
            <a:chExt cx="7425714" cy="1897876"/>
          </a:xfrm>
        </p:grpSpPr>
        <p:sp>
          <p:nvSpPr>
            <p:cNvPr id="44" name="Прямоугольник 43">
              <a:extLst>
                <a:ext uri="{FF2B5EF4-FFF2-40B4-BE49-F238E27FC236}">
                  <a16:creationId xmlns:a16="http://schemas.microsoft.com/office/drawing/2014/main" id="{8B6AF666-2184-4D36-84BE-364619E3A203}"/>
                </a:ext>
              </a:extLst>
            </p:cNvPr>
            <p:cNvSpPr/>
            <p:nvPr/>
          </p:nvSpPr>
          <p:spPr>
            <a:xfrm>
              <a:off x="467239" y="2123949"/>
              <a:ext cx="2524987" cy="346249"/>
            </a:xfrm>
            <a:prstGeom prst="rect">
              <a:avLst/>
            </a:prstGeom>
            <a:solidFill>
              <a:schemeClr val="accent5">
                <a:lumMod val="20000"/>
                <a:lumOff val="80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pPr latinLnBrk="0"/>
              <a:r>
                <a:rPr lang="uk-UA" sz="2400" b="1" dirty="0">
                  <a:solidFill>
                    <a:prstClr val="black"/>
                  </a:solidFill>
                  <a:effectLst>
                    <a:outerShdw blurRad="38100" dist="38100" dir="2700000" algn="tl">
                      <a:srgbClr val="000000">
                        <a:alpha val="43137"/>
                      </a:srgbClr>
                    </a:outerShdw>
                  </a:effectLst>
                  <a:latin typeface="Arial" pitchFamily="34" charset="0"/>
                  <a:cs typeface="Arial" pitchFamily="34" charset="0"/>
                </a:rPr>
                <a:t>Астрономічний</a:t>
              </a:r>
            </a:p>
          </p:txBody>
        </p:sp>
        <p:sp>
          <p:nvSpPr>
            <p:cNvPr id="45" name="Прямоугольник 44">
              <a:extLst>
                <a:ext uri="{FF2B5EF4-FFF2-40B4-BE49-F238E27FC236}">
                  <a16:creationId xmlns:a16="http://schemas.microsoft.com/office/drawing/2014/main" id="{AB298828-6787-4AB6-A63B-7D7D3087198E}"/>
                </a:ext>
              </a:extLst>
            </p:cNvPr>
            <p:cNvSpPr/>
            <p:nvPr/>
          </p:nvSpPr>
          <p:spPr>
            <a:xfrm>
              <a:off x="2267511" y="3031770"/>
              <a:ext cx="2005164" cy="346249"/>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wrap="none">
              <a:spAutoFit/>
            </a:bodyPr>
            <a:lstStyle/>
            <a:p>
              <a:pPr latinLnBrk="0"/>
              <a:r>
                <a:rPr lang="uk-UA" sz="2400" b="1" dirty="0">
                  <a:solidFill>
                    <a:prstClr val="black"/>
                  </a:solidFill>
                  <a:effectLst>
                    <a:outerShdw blurRad="38100" dist="38100" dir="2700000" algn="tl">
                      <a:srgbClr val="000000">
                        <a:alpha val="43137"/>
                      </a:srgbClr>
                    </a:outerShdw>
                  </a:effectLst>
                  <a:latin typeface="Arial" pitchFamily="34" charset="0"/>
                  <a:cs typeface="Arial" pitchFamily="34" charset="0"/>
                </a:rPr>
                <a:t>Біологічний</a:t>
              </a:r>
            </a:p>
          </p:txBody>
        </p:sp>
        <p:sp>
          <p:nvSpPr>
            <p:cNvPr id="46" name="Прямоугольник 45">
              <a:extLst>
                <a:ext uri="{FF2B5EF4-FFF2-40B4-BE49-F238E27FC236}">
                  <a16:creationId xmlns:a16="http://schemas.microsoft.com/office/drawing/2014/main" id="{3422B95A-43C7-48F6-AED7-B2D4686DE8B0}"/>
                </a:ext>
              </a:extLst>
            </p:cNvPr>
            <p:cNvSpPr/>
            <p:nvPr/>
          </p:nvSpPr>
          <p:spPr>
            <a:xfrm>
              <a:off x="4931907" y="3044927"/>
              <a:ext cx="2286588" cy="346249"/>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latinLnBrk="0"/>
              <a:r>
                <a:rPr lang="uk-UA" sz="2400" b="1" dirty="0">
                  <a:solidFill>
                    <a:schemeClr val="tx1"/>
                  </a:solidFill>
                  <a:effectLst>
                    <a:outerShdw blurRad="38100" dist="38100" dir="2700000" algn="tl">
                      <a:srgbClr val="000000">
                        <a:alpha val="43137"/>
                      </a:srgbClr>
                    </a:outerShdw>
                  </a:effectLst>
                  <a:latin typeface="Arial" pitchFamily="34" charset="0"/>
                  <a:cs typeface="Arial" pitchFamily="34" charset="0"/>
                </a:rPr>
                <a:t>Географічний</a:t>
              </a:r>
            </a:p>
          </p:txBody>
        </p:sp>
        <p:sp>
          <p:nvSpPr>
            <p:cNvPr id="47" name="Прямоугольник 46">
              <a:extLst>
                <a:ext uri="{FF2B5EF4-FFF2-40B4-BE49-F238E27FC236}">
                  <a16:creationId xmlns:a16="http://schemas.microsoft.com/office/drawing/2014/main" id="{3E212965-1FBA-416B-AA59-E75C118D4C5C}"/>
                </a:ext>
              </a:extLst>
            </p:cNvPr>
            <p:cNvSpPr/>
            <p:nvPr/>
          </p:nvSpPr>
          <p:spPr>
            <a:xfrm>
              <a:off x="6276805" y="2051585"/>
              <a:ext cx="1616148" cy="346249"/>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none">
              <a:spAutoFit/>
            </a:bodyPr>
            <a:lstStyle/>
            <a:p>
              <a:pPr latinLnBrk="0"/>
              <a:r>
                <a:rPr lang="uk-UA" sz="2400" b="1" dirty="0">
                  <a:solidFill>
                    <a:prstClr val="black"/>
                  </a:solidFill>
                  <a:effectLst>
                    <a:outerShdw blurRad="38100" dist="38100" dir="2700000" algn="tl">
                      <a:srgbClr val="000000">
                        <a:alpha val="43137"/>
                      </a:srgbClr>
                    </a:outerShdw>
                  </a:effectLst>
                  <a:latin typeface="Arial" pitchFamily="34" charset="0"/>
                  <a:cs typeface="Arial" pitchFamily="34" charset="0"/>
                </a:rPr>
                <a:t>Фізичний</a:t>
              </a:r>
            </a:p>
          </p:txBody>
        </p:sp>
        <p:sp>
          <p:nvSpPr>
            <p:cNvPr id="48" name="Прямоугольник 47">
              <a:extLst>
                <a:ext uri="{FF2B5EF4-FFF2-40B4-BE49-F238E27FC236}">
                  <a16:creationId xmlns:a16="http://schemas.microsoft.com/office/drawing/2014/main" id="{7C4C24A3-B303-4511-849B-AF4326E76773}"/>
                </a:ext>
              </a:extLst>
            </p:cNvPr>
            <p:cNvSpPr/>
            <p:nvPr/>
          </p:nvSpPr>
          <p:spPr>
            <a:xfrm>
              <a:off x="3712158" y="2117369"/>
              <a:ext cx="1529586" cy="346249"/>
            </a:xfrm>
            <a:prstGeom prst="rect">
              <a:avLst/>
            </a:prstGeom>
            <a:solidFill>
              <a:srgbClr val="FFCCCC"/>
            </a:solidFill>
          </p:spPr>
          <p:style>
            <a:lnRef idx="0">
              <a:schemeClr val="accent2"/>
            </a:lnRef>
            <a:fillRef idx="3">
              <a:schemeClr val="accent2"/>
            </a:fillRef>
            <a:effectRef idx="3">
              <a:schemeClr val="accent2"/>
            </a:effectRef>
            <a:fontRef idx="minor">
              <a:schemeClr val="lt1"/>
            </a:fontRef>
          </p:style>
          <p:txBody>
            <a:bodyPr wrap="none">
              <a:spAutoFit/>
            </a:bodyPr>
            <a:lstStyle/>
            <a:p>
              <a:pPr latinLnBrk="0"/>
              <a:r>
                <a:rPr lang="uk-UA" sz="2400" b="1" dirty="0">
                  <a:solidFill>
                    <a:prstClr val="black"/>
                  </a:solidFill>
                  <a:effectLst>
                    <a:outerShdw blurRad="38100" dist="38100" dir="2700000" algn="tl">
                      <a:srgbClr val="000000">
                        <a:alpha val="43137"/>
                      </a:srgbClr>
                    </a:outerShdw>
                  </a:effectLst>
                  <a:latin typeface="Arial" pitchFamily="34" charset="0"/>
                  <a:cs typeface="Arial" pitchFamily="34" charset="0"/>
                </a:rPr>
                <a:t>Хімічний</a:t>
              </a:r>
            </a:p>
          </p:txBody>
        </p:sp>
        <p:cxnSp>
          <p:nvCxnSpPr>
            <p:cNvPr id="49" name="Прямая соединительная линия 48">
              <a:extLst>
                <a:ext uri="{FF2B5EF4-FFF2-40B4-BE49-F238E27FC236}">
                  <a16:creationId xmlns:a16="http://schemas.microsoft.com/office/drawing/2014/main" id="{0A8DE0EF-2BE4-400F-AA94-08856D9BBDFC}"/>
                </a:ext>
              </a:extLst>
            </p:cNvPr>
            <p:cNvCxnSpPr/>
            <p:nvPr/>
          </p:nvCxnSpPr>
          <p:spPr>
            <a:xfrm flipV="1">
              <a:off x="1480144" y="1493301"/>
              <a:ext cx="5815321" cy="6578"/>
            </a:xfrm>
            <a:prstGeom prst="line">
              <a:avLst/>
            </a:prstGeom>
            <a:ln w="158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A4C7814B-6A02-4DC5-8696-440F1717D38B}"/>
                </a:ext>
              </a:extLst>
            </p:cNvPr>
            <p:cNvCxnSpPr>
              <a:endCxn id="44" idx="0"/>
            </p:cNvCxnSpPr>
            <p:nvPr/>
          </p:nvCxnSpPr>
          <p:spPr>
            <a:xfrm flipH="1">
              <a:off x="1729733" y="1506458"/>
              <a:ext cx="394" cy="617491"/>
            </a:xfrm>
            <a:prstGeom prst="straightConnector1">
              <a:avLst/>
            </a:prstGeom>
            <a:ln w="15875">
              <a:solidFill>
                <a:srgbClr val="0066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id="{F12710C5-C800-40B9-BA8D-D97AAFEC9222}"/>
                </a:ext>
              </a:extLst>
            </p:cNvPr>
            <p:cNvCxnSpPr/>
            <p:nvPr/>
          </p:nvCxnSpPr>
          <p:spPr>
            <a:xfrm rot="5400000">
              <a:off x="2504186" y="2266264"/>
              <a:ext cx="1531674" cy="1099"/>
            </a:xfrm>
            <a:prstGeom prst="straightConnector1">
              <a:avLst/>
            </a:prstGeom>
            <a:ln w="15875">
              <a:solidFill>
                <a:srgbClr val="0066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124B3061-1B37-4D93-AEAB-BC4DEB46B3DD}"/>
                </a:ext>
              </a:extLst>
            </p:cNvPr>
            <p:cNvCxnSpPr/>
            <p:nvPr/>
          </p:nvCxnSpPr>
          <p:spPr>
            <a:xfrm rot="5400000">
              <a:off x="4191794" y="1816104"/>
              <a:ext cx="617491" cy="391"/>
            </a:xfrm>
            <a:prstGeom prst="straightConnector1">
              <a:avLst/>
            </a:prstGeom>
            <a:ln w="15875">
              <a:solidFill>
                <a:srgbClr val="0066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a:extLst>
                <a:ext uri="{FF2B5EF4-FFF2-40B4-BE49-F238E27FC236}">
                  <a16:creationId xmlns:a16="http://schemas.microsoft.com/office/drawing/2014/main" id="{8E552C62-4915-4671-AA37-D105AC5D354A}"/>
                </a:ext>
              </a:extLst>
            </p:cNvPr>
            <p:cNvCxnSpPr>
              <a:endCxn id="46" idx="0"/>
            </p:cNvCxnSpPr>
            <p:nvPr/>
          </p:nvCxnSpPr>
          <p:spPr>
            <a:xfrm>
              <a:off x="6071882" y="1499882"/>
              <a:ext cx="3319" cy="1545045"/>
            </a:xfrm>
            <a:prstGeom prst="straightConnector1">
              <a:avLst/>
            </a:prstGeom>
            <a:ln w="15875">
              <a:solidFill>
                <a:srgbClr val="0066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a:extLst>
                <a:ext uri="{FF2B5EF4-FFF2-40B4-BE49-F238E27FC236}">
                  <a16:creationId xmlns:a16="http://schemas.microsoft.com/office/drawing/2014/main" id="{96042541-A287-4B4B-A3D9-62B1CEC986B6}"/>
                </a:ext>
              </a:extLst>
            </p:cNvPr>
            <p:cNvCxnSpPr>
              <a:endCxn id="47" idx="0"/>
            </p:cNvCxnSpPr>
            <p:nvPr/>
          </p:nvCxnSpPr>
          <p:spPr>
            <a:xfrm flipH="1">
              <a:off x="7084879" y="1493300"/>
              <a:ext cx="332" cy="558285"/>
            </a:xfrm>
            <a:prstGeom prst="straightConnector1">
              <a:avLst/>
            </a:prstGeom>
            <a:ln w="15875">
              <a:solidFill>
                <a:srgbClr val="006600"/>
              </a:solidFill>
              <a:tailEnd type="oval"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44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157AD370-2F10-4B6F-AD71-9E097717B80E}"/>
              </a:ext>
            </a:extLst>
          </p:cNvPr>
          <p:cNvSpPr>
            <a:spLocks noGrp="1"/>
          </p:cNvSpPr>
          <p:nvPr>
            <p:ph type="title"/>
          </p:nvPr>
        </p:nvSpPr>
        <p:spPr>
          <a:xfrm>
            <a:off x="0" y="17031"/>
            <a:ext cx="9144000" cy="747673"/>
          </a:xfrm>
        </p:spPr>
        <p:txBody>
          <a:bodyPr/>
          <a:lstStyle/>
          <a:p>
            <a:pPr algn="ctr"/>
            <a:r>
              <a:rPr lang="en-US" altLang="ko-KR" dirty="0"/>
              <a:t> </a:t>
            </a:r>
            <a:r>
              <a:rPr lang="uk-UA" altLang="ko-KR" dirty="0">
                <a:latin typeface="Times New Roman" panose="02020603050405020304" pitchFamily="18" charset="0"/>
                <a:cs typeface="Times New Roman" panose="02020603050405020304" pitchFamily="18" charset="0"/>
              </a:rPr>
              <a:t>Природнича освітня галузь</a:t>
            </a:r>
            <a:endParaRPr lang="ko-KR" altLang="en-US" dirty="0">
              <a:latin typeface="Times New Roman" panose="02020603050405020304" pitchFamily="18" charset="0"/>
              <a:cs typeface="Times New Roman" panose="02020603050405020304" pitchFamily="18" charset="0"/>
            </a:endParaRPr>
          </a:p>
        </p:txBody>
      </p:sp>
      <p:sp>
        <p:nvSpPr>
          <p:cNvPr id="16" name="Прямоугольник 15">
            <a:extLst>
              <a:ext uri="{FF2B5EF4-FFF2-40B4-BE49-F238E27FC236}">
                <a16:creationId xmlns:a16="http://schemas.microsoft.com/office/drawing/2014/main" id="{D05993C2-3D48-47CF-A04D-40DA18462775}"/>
              </a:ext>
            </a:extLst>
          </p:cNvPr>
          <p:cNvSpPr/>
          <p:nvPr/>
        </p:nvSpPr>
        <p:spPr>
          <a:xfrm>
            <a:off x="326705" y="1005282"/>
            <a:ext cx="8490589" cy="1384995"/>
          </a:xfrm>
          <a:prstGeom prst="rect">
            <a:avLst/>
          </a:prstGeom>
        </p:spPr>
        <p:txBody>
          <a:bodyPr wrap="square">
            <a:spAutoFit/>
          </a:bodyPr>
          <a:lstStyle/>
          <a:p>
            <a:pPr algn="ct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Метою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природничої</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освітньої</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галузі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є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формування</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особистості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учня</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який</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знає</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та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розуміє</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p>
          <a:p>
            <a:pPr algn="ct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основні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закономірності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живої</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і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неживої</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природи</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володіє</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певними</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вміннями</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її</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дослідження</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виявляє</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допитливість</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на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основі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здобутих</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знань</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і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пізнавального</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досвіду</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усвідомлює</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цілісність</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природничо-наукової</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картини</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світу</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здатен</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оцінити</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вплив</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природничих</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наук,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техніки</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і </a:t>
            </a:r>
          </a:p>
          <a:p>
            <a:pPr algn="ct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технологій</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на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сталий</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розвиток</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суспільства</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та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можливі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наслідки</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людської</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діяльності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у </a:t>
            </a:r>
          </a:p>
          <a:p>
            <a:pPr algn="ct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природі</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відповідально</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взаємодіє</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з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навколишнім</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природним</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 </a:t>
            </a:r>
            <a:r>
              <a:rPr lang="ru-RU" sz="1400" b="1" dirty="0" err="1">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середовищем</a:t>
            </a:r>
            <a:r>
              <a:rPr lang="ru-RU" sz="1400" b="1" dirty="0">
                <a:solidFill>
                  <a:schemeClr val="accent2">
                    <a:lumMod val="75000"/>
                  </a:schemeClr>
                </a:solidFill>
                <a:latin typeface="Times New Roman" panose="02020603050405020304" pitchFamily="18" charset="0"/>
                <a:ea typeface="Verdana" panose="020B0604030504040204" pitchFamily="34" charset="0"/>
                <a:cs typeface="Times New Roman" panose="02020603050405020304" pitchFamily="18" charset="0"/>
              </a:rPr>
              <a:t>.</a:t>
            </a:r>
          </a:p>
        </p:txBody>
      </p:sp>
      <p:sp>
        <p:nvSpPr>
          <p:cNvPr id="17" name="Freeform 3">
            <a:extLst>
              <a:ext uri="{FF2B5EF4-FFF2-40B4-BE49-F238E27FC236}">
                <a16:creationId xmlns:a16="http://schemas.microsoft.com/office/drawing/2014/main" id="{82CCDF3D-E76D-42E7-9140-1CDB8AA0FC41}"/>
              </a:ext>
            </a:extLst>
          </p:cNvPr>
          <p:cNvSpPr>
            <a:spLocks/>
          </p:cNvSpPr>
          <p:nvPr/>
        </p:nvSpPr>
        <p:spPr bwMode="gray">
          <a:xfrm>
            <a:off x="5032128" y="3905780"/>
            <a:ext cx="948928" cy="2133600"/>
          </a:xfrm>
          <a:custGeom>
            <a:avLst/>
            <a:gdLst>
              <a:gd name="T0" fmla="*/ 451 w 501"/>
              <a:gd name="T1" fmla="*/ 1158 h 1198"/>
              <a:gd name="T2" fmla="*/ 359 w 501"/>
              <a:gd name="T3" fmla="*/ 1072 h 1198"/>
              <a:gd name="T4" fmla="*/ 281 w 501"/>
              <a:gd name="T5" fmla="*/ 983 h 1198"/>
              <a:gd name="T6" fmla="*/ 217 w 501"/>
              <a:gd name="T7" fmla="*/ 896 h 1198"/>
              <a:gd name="T8" fmla="*/ 167 w 501"/>
              <a:gd name="T9" fmla="*/ 814 h 1198"/>
              <a:gd name="T10" fmla="*/ 129 w 501"/>
              <a:gd name="T11" fmla="*/ 743 h 1198"/>
              <a:gd name="T12" fmla="*/ 105 w 501"/>
              <a:gd name="T13" fmla="*/ 689 h 1198"/>
              <a:gd name="T14" fmla="*/ 92 w 501"/>
              <a:gd name="T15" fmla="*/ 654 h 1198"/>
              <a:gd name="T16" fmla="*/ 56 w 501"/>
              <a:gd name="T17" fmla="*/ 518 h 1198"/>
              <a:gd name="T18" fmla="*/ 39 w 501"/>
              <a:gd name="T19" fmla="*/ 396 h 1198"/>
              <a:gd name="T20" fmla="*/ 36 w 501"/>
              <a:gd name="T21" fmla="*/ 294 h 1198"/>
              <a:gd name="T22" fmla="*/ 41 w 501"/>
              <a:gd name="T23" fmla="*/ 212 h 1198"/>
              <a:gd name="T24" fmla="*/ 52 w 501"/>
              <a:gd name="T25" fmla="*/ 151 h 1198"/>
              <a:gd name="T26" fmla="*/ 61 w 501"/>
              <a:gd name="T27" fmla="*/ 114 h 1198"/>
              <a:gd name="T28" fmla="*/ 66 w 501"/>
              <a:gd name="T29" fmla="*/ 101 h 1198"/>
              <a:gd name="T30" fmla="*/ 241 w 501"/>
              <a:gd name="T31" fmla="*/ 0 h 1198"/>
              <a:gd name="T32" fmla="*/ 230 w 501"/>
              <a:gd name="T33" fmla="*/ 200 h 1198"/>
              <a:gd name="T34" fmla="*/ 226 w 501"/>
              <a:gd name="T35" fmla="*/ 208 h 1198"/>
              <a:gd name="T36" fmla="*/ 216 w 501"/>
              <a:gd name="T37" fmla="*/ 231 h 1198"/>
              <a:gd name="T38" fmla="*/ 203 w 501"/>
              <a:gd name="T39" fmla="*/ 272 h 1198"/>
              <a:gd name="T40" fmla="*/ 192 w 501"/>
              <a:gd name="T41" fmla="*/ 332 h 1198"/>
              <a:gd name="T42" fmla="*/ 187 w 501"/>
              <a:gd name="T43" fmla="*/ 413 h 1198"/>
              <a:gd name="T44" fmla="*/ 191 w 501"/>
              <a:gd name="T45" fmla="*/ 516 h 1198"/>
              <a:gd name="T46" fmla="*/ 209 w 501"/>
              <a:gd name="T47" fmla="*/ 638 h 1198"/>
              <a:gd name="T48" fmla="*/ 239 w 501"/>
              <a:gd name="T49" fmla="*/ 751 h 1198"/>
              <a:gd name="T50" fmla="*/ 278 w 501"/>
              <a:gd name="T51" fmla="*/ 854 h 1198"/>
              <a:gd name="T52" fmla="*/ 323 w 501"/>
              <a:gd name="T53" fmla="*/ 946 h 1198"/>
              <a:gd name="T54" fmla="*/ 369 w 501"/>
              <a:gd name="T55" fmla="*/ 1025 h 1198"/>
              <a:gd name="T56" fmla="*/ 414 w 501"/>
              <a:gd name="T57" fmla="*/ 1091 h 1198"/>
              <a:gd name="T58" fmla="*/ 453 w 501"/>
              <a:gd name="T59" fmla="*/ 1142 h 1198"/>
              <a:gd name="T60" fmla="*/ 483 w 501"/>
              <a:gd name="T61" fmla="*/ 1178 h 1198"/>
              <a:gd name="T62" fmla="*/ 500 w 501"/>
              <a:gd name="T63" fmla="*/ 1196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1" h="1198">
                <a:moveTo>
                  <a:pt x="501" y="1198"/>
                </a:moveTo>
                <a:lnTo>
                  <a:pt x="451" y="1158"/>
                </a:lnTo>
                <a:lnTo>
                  <a:pt x="403" y="1115"/>
                </a:lnTo>
                <a:lnTo>
                  <a:pt x="359" y="1072"/>
                </a:lnTo>
                <a:lnTo>
                  <a:pt x="318" y="1027"/>
                </a:lnTo>
                <a:lnTo>
                  <a:pt x="281" y="983"/>
                </a:lnTo>
                <a:lnTo>
                  <a:pt x="248" y="938"/>
                </a:lnTo>
                <a:lnTo>
                  <a:pt x="217" y="896"/>
                </a:lnTo>
                <a:lnTo>
                  <a:pt x="190" y="853"/>
                </a:lnTo>
                <a:lnTo>
                  <a:pt x="167" y="814"/>
                </a:lnTo>
                <a:lnTo>
                  <a:pt x="147" y="777"/>
                </a:lnTo>
                <a:lnTo>
                  <a:pt x="129" y="743"/>
                </a:lnTo>
                <a:lnTo>
                  <a:pt x="115" y="714"/>
                </a:lnTo>
                <a:lnTo>
                  <a:pt x="105" y="689"/>
                </a:lnTo>
                <a:lnTo>
                  <a:pt x="97" y="669"/>
                </a:lnTo>
                <a:lnTo>
                  <a:pt x="92" y="654"/>
                </a:lnTo>
                <a:lnTo>
                  <a:pt x="71" y="583"/>
                </a:lnTo>
                <a:lnTo>
                  <a:pt x="56" y="518"/>
                </a:lnTo>
                <a:lnTo>
                  <a:pt x="45" y="454"/>
                </a:lnTo>
                <a:lnTo>
                  <a:pt x="39" y="396"/>
                </a:lnTo>
                <a:lnTo>
                  <a:pt x="36" y="343"/>
                </a:lnTo>
                <a:lnTo>
                  <a:pt x="36" y="294"/>
                </a:lnTo>
                <a:lnTo>
                  <a:pt x="37" y="251"/>
                </a:lnTo>
                <a:lnTo>
                  <a:pt x="41" y="212"/>
                </a:lnTo>
                <a:lnTo>
                  <a:pt x="46" y="180"/>
                </a:lnTo>
                <a:lnTo>
                  <a:pt x="52" y="151"/>
                </a:lnTo>
                <a:lnTo>
                  <a:pt x="57" y="129"/>
                </a:lnTo>
                <a:lnTo>
                  <a:pt x="61" y="114"/>
                </a:lnTo>
                <a:lnTo>
                  <a:pt x="65" y="105"/>
                </a:lnTo>
                <a:lnTo>
                  <a:pt x="66" y="101"/>
                </a:lnTo>
                <a:lnTo>
                  <a:pt x="0" y="63"/>
                </a:lnTo>
                <a:lnTo>
                  <a:pt x="241" y="0"/>
                </a:lnTo>
                <a:lnTo>
                  <a:pt x="306" y="245"/>
                </a:lnTo>
                <a:lnTo>
                  <a:pt x="230" y="200"/>
                </a:lnTo>
                <a:lnTo>
                  <a:pt x="229" y="203"/>
                </a:lnTo>
                <a:lnTo>
                  <a:pt x="226" y="208"/>
                </a:lnTo>
                <a:lnTo>
                  <a:pt x="221" y="217"/>
                </a:lnTo>
                <a:lnTo>
                  <a:pt x="216" y="231"/>
                </a:lnTo>
                <a:lnTo>
                  <a:pt x="209" y="249"/>
                </a:lnTo>
                <a:lnTo>
                  <a:pt x="203" y="272"/>
                </a:lnTo>
                <a:lnTo>
                  <a:pt x="196" y="300"/>
                </a:lnTo>
                <a:lnTo>
                  <a:pt x="192" y="332"/>
                </a:lnTo>
                <a:lnTo>
                  <a:pt x="189" y="369"/>
                </a:lnTo>
                <a:lnTo>
                  <a:pt x="187" y="413"/>
                </a:lnTo>
                <a:lnTo>
                  <a:pt x="187" y="462"/>
                </a:lnTo>
                <a:lnTo>
                  <a:pt x="191" y="516"/>
                </a:lnTo>
                <a:lnTo>
                  <a:pt x="199" y="578"/>
                </a:lnTo>
                <a:lnTo>
                  <a:pt x="209" y="638"/>
                </a:lnTo>
                <a:lnTo>
                  <a:pt x="222" y="696"/>
                </a:lnTo>
                <a:lnTo>
                  <a:pt x="239" y="751"/>
                </a:lnTo>
                <a:lnTo>
                  <a:pt x="257" y="804"/>
                </a:lnTo>
                <a:lnTo>
                  <a:pt x="278" y="854"/>
                </a:lnTo>
                <a:lnTo>
                  <a:pt x="300" y="901"/>
                </a:lnTo>
                <a:lnTo>
                  <a:pt x="323" y="946"/>
                </a:lnTo>
                <a:lnTo>
                  <a:pt x="346" y="987"/>
                </a:lnTo>
                <a:lnTo>
                  <a:pt x="369" y="1025"/>
                </a:lnTo>
                <a:lnTo>
                  <a:pt x="392" y="1060"/>
                </a:lnTo>
                <a:lnTo>
                  <a:pt x="414" y="1091"/>
                </a:lnTo>
                <a:lnTo>
                  <a:pt x="434" y="1119"/>
                </a:lnTo>
                <a:lnTo>
                  <a:pt x="453" y="1142"/>
                </a:lnTo>
                <a:lnTo>
                  <a:pt x="469" y="1161"/>
                </a:lnTo>
                <a:lnTo>
                  <a:pt x="483" y="1178"/>
                </a:lnTo>
                <a:lnTo>
                  <a:pt x="493" y="1189"/>
                </a:lnTo>
                <a:lnTo>
                  <a:pt x="500" y="1196"/>
                </a:lnTo>
                <a:lnTo>
                  <a:pt x="501" y="1198"/>
                </a:lnTo>
                <a:close/>
              </a:path>
            </a:pathLst>
          </a:custGeom>
          <a:gradFill rotWithShape="1">
            <a:gsLst>
              <a:gs pos="0">
                <a:srgbClr val="33CCCC"/>
              </a:gs>
              <a:gs pos="100000">
                <a:srgbClr val="008080"/>
              </a:gs>
            </a:gsLst>
            <a:lin ang="540000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pPr algn="ctr" eaLnBrk="0" fontAlgn="base" hangingPunct="0">
              <a:spcBef>
                <a:spcPct val="0"/>
              </a:spcBef>
              <a:spcAft>
                <a:spcPct val="0"/>
              </a:spcAft>
            </a:pPr>
            <a:endParaRPr lang="en-US" sz="1350">
              <a:solidFill>
                <a:srgbClr val="FFFFFF"/>
              </a:solidFill>
              <a:latin typeface="Arial" charset="0"/>
            </a:endParaRPr>
          </a:p>
        </p:txBody>
      </p:sp>
      <p:sp>
        <p:nvSpPr>
          <p:cNvPr id="18" name="Freeform 4">
            <a:extLst>
              <a:ext uri="{FF2B5EF4-FFF2-40B4-BE49-F238E27FC236}">
                <a16:creationId xmlns:a16="http://schemas.microsoft.com/office/drawing/2014/main" id="{85079089-ABB8-4F72-81EB-D9A737EAF0C5}"/>
              </a:ext>
            </a:extLst>
          </p:cNvPr>
          <p:cNvSpPr>
            <a:spLocks/>
          </p:cNvSpPr>
          <p:nvPr/>
        </p:nvSpPr>
        <p:spPr bwMode="gray">
          <a:xfrm>
            <a:off x="3707982" y="2798879"/>
            <a:ext cx="2326481" cy="828675"/>
          </a:xfrm>
          <a:custGeom>
            <a:avLst/>
            <a:gdLst>
              <a:gd name="T0" fmla="*/ 2 w 1225"/>
              <a:gd name="T1" fmla="*/ 102 h 467"/>
              <a:gd name="T2" fmla="*/ 26 w 1225"/>
              <a:gd name="T3" fmla="*/ 91 h 467"/>
              <a:gd name="T4" fmla="*/ 71 w 1225"/>
              <a:gd name="T5" fmla="*/ 71 h 467"/>
              <a:gd name="T6" fmla="*/ 135 w 1225"/>
              <a:gd name="T7" fmla="*/ 49 h 467"/>
              <a:gd name="T8" fmla="*/ 218 w 1225"/>
              <a:gd name="T9" fmla="*/ 27 h 467"/>
              <a:gd name="T10" fmla="*/ 316 w 1225"/>
              <a:gd name="T11" fmla="*/ 9 h 467"/>
              <a:gd name="T12" fmla="*/ 427 w 1225"/>
              <a:gd name="T13" fmla="*/ 0 h 467"/>
              <a:gd name="T14" fmla="*/ 552 w 1225"/>
              <a:gd name="T15" fmla="*/ 3 h 467"/>
              <a:gd name="T16" fmla="*/ 687 w 1225"/>
              <a:gd name="T17" fmla="*/ 22 h 467"/>
              <a:gd name="T18" fmla="*/ 821 w 1225"/>
              <a:gd name="T19" fmla="*/ 60 h 467"/>
              <a:gd name="T20" fmla="*/ 929 w 1225"/>
              <a:gd name="T21" fmla="*/ 104 h 467"/>
              <a:gd name="T22" fmla="*/ 1015 w 1225"/>
              <a:gd name="T23" fmla="*/ 150 h 467"/>
              <a:gd name="T24" fmla="*/ 1078 w 1225"/>
              <a:gd name="T25" fmla="*/ 195 h 467"/>
              <a:gd name="T26" fmla="*/ 1122 w 1225"/>
              <a:gd name="T27" fmla="*/ 233 h 467"/>
              <a:gd name="T28" fmla="*/ 1146 w 1225"/>
              <a:gd name="T29" fmla="*/ 258 h 467"/>
              <a:gd name="T30" fmla="*/ 1154 w 1225"/>
              <a:gd name="T31" fmla="*/ 269 h 467"/>
              <a:gd name="T32" fmla="*/ 1162 w 1225"/>
              <a:gd name="T33" fmla="*/ 467 h 467"/>
              <a:gd name="T34" fmla="*/ 990 w 1225"/>
              <a:gd name="T35" fmla="*/ 356 h 467"/>
              <a:gd name="T36" fmla="*/ 982 w 1225"/>
              <a:gd name="T37" fmla="*/ 346 h 467"/>
              <a:gd name="T38" fmla="*/ 960 w 1225"/>
              <a:gd name="T39" fmla="*/ 319 h 467"/>
              <a:gd name="T40" fmla="*/ 922 w 1225"/>
              <a:gd name="T41" fmla="*/ 280 h 467"/>
              <a:gd name="T42" fmla="*/ 863 w 1225"/>
              <a:gd name="T43" fmla="*/ 235 h 467"/>
              <a:gd name="T44" fmla="*/ 785 w 1225"/>
              <a:gd name="T45" fmla="*/ 187 h 467"/>
              <a:gd name="T46" fmla="*/ 683 w 1225"/>
              <a:gd name="T47" fmla="*/ 142 h 467"/>
              <a:gd name="T48" fmla="*/ 554 w 1225"/>
              <a:gd name="T49" fmla="*/ 106 h 467"/>
              <a:gd name="T50" fmla="*/ 425 w 1225"/>
              <a:gd name="T51" fmla="*/ 83 h 467"/>
              <a:gd name="T52" fmla="*/ 307 w 1225"/>
              <a:gd name="T53" fmla="*/ 74 h 467"/>
              <a:gd name="T54" fmla="*/ 205 w 1225"/>
              <a:gd name="T55" fmla="*/ 75 h 467"/>
              <a:gd name="T56" fmla="*/ 120 w 1225"/>
              <a:gd name="T57" fmla="*/ 82 h 467"/>
              <a:gd name="T58" fmla="*/ 55 w 1225"/>
              <a:gd name="T59" fmla="*/ 92 h 467"/>
              <a:gd name="T60" fmla="*/ 14 w 1225"/>
              <a:gd name="T61" fmla="*/ 100 h 467"/>
              <a:gd name="T62" fmla="*/ 0 w 1225"/>
              <a:gd name="T63" fmla="*/ 10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5" h="467">
                <a:moveTo>
                  <a:pt x="0" y="104"/>
                </a:moveTo>
                <a:lnTo>
                  <a:pt x="2" y="102"/>
                </a:lnTo>
                <a:lnTo>
                  <a:pt x="11" y="97"/>
                </a:lnTo>
                <a:lnTo>
                  <a:pt x="26" y="91"/>
                </a:lnTo>
                <a:lnTo>
                  <a:pt x="46" y="82"/>
                </a:lnTo>
                <a:lnTo>
                  <a:pt x="71" y="71"/>
                </a:lnTo>
                <a:lnTo>
                  <a:pt x="100" y="61"/>
                </a:lnTo>
                <a:lnTo>
                  <a:pt x="135" y="49"/>
                </a:lnTo>
                <a:lnTo>
                  <a:pt x="174" y="38"/>
                </a:lnTo>
                <a:lnTo>
                  <a:pt x="218" y="27"/>
                </a:lnTo>
                <a:lnTo>
                  <a:pt x="264" y="17"/>
                </a:lnTo>
                <a:lnTo>
                  <a:pt x="316" y="9"/>
                </a:lnTo>
                <a:lnTo>
                  <a:pt x="370" y="3"/>
                </a:lnTo>
                <a:lnTo>
                  <a:pt x="427" y="0"/>
                </a:lnTo>
                <a:lnTo>
                  <a:pt x="489" y="0"/>
                </a:lnTo>
                <a:lnTo>
                  <a:pt x="552" y="3"/>
                </a:lnTo>
                <a:lnTo>
                  <a:pt x="618" y="11"/>
                </a:lnTo>
                <a:lnTo>
                  <a:pt x="687" y="22"/>
                </a:lnTo>
                <a:lnTo>
                  <a:pt x="758" y="40"/>
                </a:lnTo>
                <a:lnTo>
                  <a:pt x="821" y="60"/>
                </a:lnTo>
                <a:lnTo>
                  <a:pt x="879" y="80"/>
                </a:lnTo>
                <a:lnTo>
                  <a:pt x="929" y="104"/>
                </a:lnTo>
                <a:lnTo>
                  <a:pt x="975" y="127"/>
                </a:lnTo>
                <a:lnTo>
                  <a:pt x="1015" y="150"/>
                </a:lnTo>
                <a:lnTo>
                  <a:pt x="1049" y="173"/>
                </a:lnTo>
                <a:lnTo>
                  <a:pt x="1078" y="195"/>
                </a:lnTo>
                <a:lnTo>
                  <a:pt x="1102" y="214"/>
                </a:lnTo>
                <a:lnTo>
                  <a:pt x="1122" y="233"/>
                </a:lnTo>
                <a:lnTo>
                  <a:pt x="1136" y="247"/>
                </a:lnTo>
                <a:lnTo>
                  <a:pt x="1146" y="258"/>
                </a:lnTo>
                <a:lnTo>
                  <a:pt x="1153" y="266"/>
                </a:lnTo>
                <a:lnTo>
                  <a:pt x="1154" y="269"/>
                </a:lnTo>
                <a:lnTo>
                  <a:pt x="1225" y="227"/>
                </a:lnTo>
                <a:lnTo>
                  <a:pt x="1162" y="467"/>
                </a:lnTo>
                <a:lnTo>
                  <a:pt x="916" y="407"/>
                </a:lnTo>
                <a:lnTo>
                  <a:pt x="990" y="356"/>
                </a:lnTo>
                <a:lnTo>
                  <a:pt x="987" y="354"/>
                </a:lnTo>
                <a:lnTo>
                  <a:pt x="982" y="346"/>
                </a:lnTo>
                <a:lnTo>
                  <a:pt x="973" y="334"/>
                </a:lnTo>
                <a:lnTo>
                  <a:pt x="960" y="319"/>
                </a:lnTo>
                <a:lnTo>
                  <a:pt x="944" y="301"/>
                </a:lnTo>
                <a:lnTo>
                  <a:pt x="922" y="280"/>
                </a:lnTo>
                <a:lnTo>
                  <a:pt x="896" y="258"/>
                </a:lnTo>
                <a:lnTo>
                  <a:pt x="863" y="235"/>
                </a:lnTo>
                <a:lnTo>
                  <a:pt x="827" y="211"/>
                </a:lnTo>
                <a:lnTo>
                  <a:pt x="785" y="187"/>
                </a:lnTo>
                <a:lnTo>
                  <a:pt x="737" y="164"/>
                </a:lnTo>
                <a:lnTo>
                  <a:pt x="683" y="142"/>
                </a:lnTo>
                <a:lnTo>
                  <a:pt x="622" y="123"/>
                </a:lnTo>
                <a:lnTo>
                  <a:pt x="554" y="106"/>
                </a:lnTo>
                <a:lnTo>
                  <a:pt x="488" y="92"/>
                </a:lnTo>
                <a:lnTo>
                  <a:pt x="425" y="83"/>
                </a:lnTo>
                <a:lnTo>
                  <a:pt x="365" y="76"/>
                </a:lnTo>
                <a:lnTo>
                  <a:pt x="307" y="74"/>
                </a:lnTo>
                <a:lnTo>
                  <a:pt x="254" y="73"/>
                </a:lnTo>
                <a:lnTo>
                  <a:pt x="205" y="75"/>
                </a:lnTo>
                <a:lnTo>
                  <a:pt x="160" y="78"/>
                </a:lnTo>
                <a:lnTo>
                  <a:pt x="120" y="82"/>
                </a:lnTo>
                <a:lnTo>
                  <a:pt x="85" y="87"/>
                </a:lnTo>
                <a:lnTo>
                  <a:pt x="55" y="92"/>
                </a:lnTo>
                <a:lnTo>
                  <a:pt x="31" y="96"/>
                </a:lnTo>
                <a:lnTo>
                  <a:pt x="14" y="100"/>
                </a:lnTo>
                <a:lnTo>
                  <a:pt x="4" y="102"/>
                </a:lnTo>
                <a:lnTo>
                  <a:pt x="0" y="104"/>
                </a:lnTo>
                <a:close/>
              </a:path>
            </a:pathLst>
          </a:custGeom>
          <a:gradFill rotWithShape="1">
            <a:gsLst>
              <a:gs pos="0">
                <a:srgbClr val="FF6699"/>
              </a:gs>
              <a:gs pos="100000">
                <a:srgbClr val="CC0099"/>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pPr algn="ctr" eaLnBrk="0" fontAlgn="base" hangingPunct="0">
              <a:spcBef>
                <a:spcPct val="0"/>
              </a:spcBef>
              <a:spcAft>
                <a:spcPct val="0"/>
              </a:spcAft>
            </a:pPr>
            <a:endParaRPr lang="en-US" sz="1350">
              <a:solidFill>
                <a:srgbClr val="FFFFFF"/>
              </a:solidFill>
              <a:latin typeface="Arial" charset="0"/>
            </a:endParaRPr>
          </a:p>
        </p:txBody>
      </p:sp>
      <p:sp>
        <p:nvSpPr>
          <p:cNvPr id="19" name="Freeform 5">
            <a:extLst>
              <a:ext uri="{FF2B5EF4-FFF2-40B4-BE49-F238E27FC236}">
                <a16:creationId xmlns:a16="http://schemas.microsoft.com/office/drawing/2014/main" id="{D674CCC0-28F8-4546-8B03-5E4FDA05E2F3}"/>
              </a:ext>
            </a:extLst>
          </p:cNvPr>
          <p:cNvSpPr>
            <a:spLocks/>
          </p:cNvSpPr>
          <p:nvPr/>
        </p:nvSpPr>
        <p:spPr bwMode="gray">
          <a:xfrm>
            <a:off x="5783463" y="2584295"/>
            <a:ext cx="1806178" cy="1688307"/>
          </a:xfrm>
          <a:custGeom>
            <a:avLst/>
            <a:gdLst>
              <a:gd name="T0" fmla="*/ 0 w 952"/>
              <a:gd name="T1" fmla="*/ 756 h 947"/>
              <a:gd name="T2" fmla="*/ 191 w 952"/>
              <a:gd name="T3" fmla="*/ 591 h 947"/>
              <a:gd name="T4" fmla="*/ 190 w 952"/>
              <a:gd name="T5" fmla="*/ 672 h 947"/>
              <a:gd name="T6" fmla="*/ 194 w 952"/>
              <a:gd name="T7" fmla="*/ 672 h 947"/>
              <a:gd name="T8" fmla="*/ 205 w 952"/>
              <a:gd name="T9" fmla="*/ 672 h 947"/>
              <a:gd name="T10" fmla="*/ 225 w 952"/>
              <a:gd name="T11" fmla="*/ 671 h 947"/>
              <a:gd name="T12" fmla="*/ 250 w 952"/>
              <a:gd name="T13" fmla="*/ 667 h 947"/>
              <a:gd name="T14" fmla="*/ 281 w 952"/>
              <a:gd name="T15" fmla="*/ 662 h 947"/>
              <a:gd name="T16" fmla="*/ 316 w 952"/>
              <a:gd name="T17" fmla="*/ 653 h 947"/>
              <a:gd name="T18" fmla="*/ 356 w 952"/>
              <a:gd name="T19" fmla="*/ 641 h 947"/>
              <a:gd name="T20" fmla="*/ 399 w 952"/>
              <a:gd name="T21" fmla="*/ 626 h 947"/>
              <a:gd name="T22" fmla="*/ 444 w 952"/>
              <a:gd name="T23" fmla="*/ 605 h 947"/>
              <a:gd name="T24" fmla="*/ 492 w 952"/>
              <a:gd name="T25" fmla="*/ 578 h 947"/>
              <a:gd name="T26" fmla="*/ 540 w 952"/>
              <a:gd name="T27" fmla="*/ 547 h 947"/>
              <a:gd name="T28" fmla="*/ 587 w 952"/>
              <a:gd name="T29" fmla="*/ 508 h 947"/>
              <a:gd name="T30" fmla="*/ 635 w 952"/>
              <a:gd name="T31" fmla="*/ 463 h 947"/>
              <a:gd name="T32" fmla="*/ 689 w 952"/>
              <a:gd name="T33" fmla="*/ 405 h 947"/>
              <a:gd name="T34" fmla="*/ 737 w 952"/>
              <a:gd name="T35" fmla="*/ 350 h 947"/>
              <a:gd name="T36" fmla="*/ 780 w 952"/>
              <a:gd name="T37" fmla="*/ 298 h 947"/>
              <a:gd name="T38" fmla="*/ 816 w 952"/>
              <a:gd name="T39" fmla="*/ 249 h 947"/>
              <a:gd name="T40" fmla="*/ 847 w 952"/>
              <a:gd name="T41" fmla="*/ 204 h 947"/>
              <a:gd name="T42" fmla="*/ 873 w 952"/>
              <a:gd name="T43" fmla="*/ 164 h 947"/>
              <a:gd name="T44" fmla="*/ 895 w 952"/>
              <a:gd name="T45" fmla="*/ 126 h 947"/>
              <a:gd name="T46" fmla="*/ 913 w 952"/>
              <a:gd name="T47" fmla="*/ 94 h 947"/>
              <a:gd name="T48" fmla="*/ 926 w 952"/>
              <a:gd name="T49" fmla="*/ 66 h 947"/>
              <a:gd name="T50" fmla="*/ 936 w 952"/>
              <a:gd name="T51" fmla="*/ 42 h 947"/>
              <a:gd name="T52" fmla="*/ 944 w 952"/>
              <a:gd name="T53" fmla="*/ 24 h 947"/>
              <a:gd name="T54" fmla="*/ 949 w 952"/>
              <a:gd name="T55" fmla="*/ 12 h 947"/>
              <a:gd name="T56" fmla="*/ 952 w 952"/>
              <a:gd name="T57" fmla="*/ 2 h 947"/>
              <a:gd name="T58" fmla="*/ 952 w 952"/>
              <a:gd name="T59" fmla="*/ 0 h 947"/>
              <a:gd name="T60" fmla="*/ 952 w 952"/>
              <a:gd name="T61" fmla="*/ 4 h 947"/>
              <a:gd name="T62" fmla="*/ 950 w 952"/>
              <a:gd name="T63" fmla="*/ 17 h 947"/>
              <a:gd name="T64" fmla="*/ 948 w 952"/>
              <a:gd name="T65" fmla="*/ 36 h 947"/>
              <a:gd name="T66" fmla="*/ 942 w 952"/>
              <a:gd name="T67" fmla="*/ 62 h 947"/>
              <a:gd name="T68" fmla="*/ 936 w 952"/>
              <a:gd name="T69" fmla="*/ 93 h 947"/>
              <a:gd name="T70" fmla="*/ 927 w 952"/>
              <a:gd name="T71" fmla="*/ 130 h 947"/>
              <a:gd name="T72" fmla="*/ 914 w 952"/>
              <a:gd name="T73" fmla="*/ 172 h 947"/>
              <a:gd name="T74" fmla="*/ 899 w 952"/>
              <a:gd name="T75" fmla="*/ 217 h 947"/>
              <a:gd name="T76" fmla="*/ 881 w 952"/>
              <a:gd name="T77" fmla="*/ 264 h 947"/>
              <a:gd name="T78" fmla="*/ 857 w 952"/>
              <a:gd name="T79" fmla="*/ 315 h 947"/>
              <a:gd name="T80" fmla="*/ 830 w 952"/>
              <a:gd name="T81" fmla="*/ 368 h 947"/>
              <a:gd name="T82" fmla="*/ 798 w 952"/>
              <a:gd name="T83" fmla="*/ 421 h 947"/>
              <a:gd name="T84" fmla="*/ 762 w 952"/>
              <a:gd name="T85" fmla="*/ 475 h 947"/>
              <a:gd name="T86" fmla="*/ 719 w 952"/>
              <a:gd name="T87" fmla="*/ 529 h 947"/>
              <a:gd name="T88" fmla="*/ 671 w 952"/>
              <a:gd name="T89" fmla="*/ 582 h 947"/>
              <a:gd name="T90" fmla="*/ 613 w 952"/>
              <a:gd name="T91" fmla="*/ 637 h 947"/>
              <a:gd name="T92" fmla="*/ 555 w 952"/>
              <a:gd name="T93" fmla="*/ 685 h 947"/>
              <a:gd name="T94" fmla="*/ 500 w 952"/>
              <a:gd name="T95" fmla="*/ 726 h 947"/>
              <a:gd name="T96" fmla="*/ 447 w 952"/>
              <a:gd name="T97" fmla="*/ 761 h 947"/>
              <a:gd name="T98" fmla="*/ 396 w 952"/>
              <a:gd name="T99" fmla="*/ 790 h 947"/>
              <a:gd name="T100" fmla="*/ 350 w 952"/>
              <a:gd name="T101" fmla="*/ 813 h 947"/>
              <a:gd name="T102" fmla="*/ 307 w 952"/>
              <a:gd name="T103" fmla="*/ 831 h 947"/>
              <a:gd name="T104" fmla="*/ 270 w 952"/>
              <a:gd name="T105" fmla="*/ 845 h 947"/>
              <a:gd name="T106" fmla="*/ 238 w 952"/>
              <a:gd name="T107" fmla="*/ 855 h 947"/>
              <a:gd name="T108" fmla="*/ 212 w 952"/>
              <a:gd name="T109" fmla="*/ 862 h 947"/>
              <a:gd name="T110" fmla="*/ 192 w 952"/>
              <a:gd name="T111" fmla="*/ 866 h 947"/>
              <a:gd name="T112" fmla="*/ 181 w 952"/>
              <a:gd name="T113" fmla="*/ 868 h 947"/>
              <a:gd name="T114" fmla="*/ 176 w 952"/>
              <a:gd name="T115" fmla="*/ 868 h 947"/>
              <a:gd name="T116" fmla="*/ 167 w 952"/>
              <a:gd name="T117" fmla="*/ 947 h 947"/>
              <a:gd name="T118" fmla="*/ 0 w 952"/>
              <a:gd name="T119" fmla="*/ 756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47">
                <a:moveTo>
                  <a:pt x="0" y="756"/>
                </a:moveTo>
                <a:lnTo>
                  <a:pt x="191" y="591"/>
                </a:lnTo>
                <a:lnTo>
                  <a:pt x="190" y="672"/>
                </a:lnTo>
                <a:lnTo>
                  <a:pt x="194" y="672"/>
                </a:lnTo>
                <a:lnTo>
                  <a:pt x="205" y="672"/>
                </a:lnTo>
                <a:lnTo>
                  <a:pt x="225" y="671"/>
                </a:lnTo>
                <a:lnTo>
                  <a:pt x="250" y="667"/>
                </a:lnTo>
                <a:lnTo>
                  <a:pt x="281" y="662"/>
                </a:lnTo>
                <a:lnTo>
                  <a:pt x="316" y="653"/>
                </a:lnTo>
                <a:lnTo>
                  <a:pt x="356" y="641"/>
                </a:lnTo>
                <a:lnTo>
                  <a:pt x="399" y="626"/>
                </a:lnTo>
                <a:lnTo>
                  <a:pt x="444" y="605"/>
                </a:lnTo>
                <a:lnTo>
                  <a:pt x="492" y="578"/>
                </a:lnTo>
                <a:lnTo>
                  <a:pt x="540" y="547"/>
                </a:lnTo>
                <a:lnTo>
                  <a:pt x="587" y="508"/>
                </a:lnTo>
                <a:lnTo>
                  <a:pt x="635" y="463"/>
                </a:lnTo>
                <a:lnTo>
                  <a:pt x="689" y="405"/>
                </a:lnTo>
                <a:lnTo>
                  <a:pt x="737" y="350"/>
                </a:lnTo>
                <a:lnTo>
                  <a:pt x="780" y="298"/>
                </a:lnTo>
                <a:lnTo>
                  <a:pt x="816" y="249"/>
                </a:lnTo>
                <a:lnTo>
                  <a:pt x="847" y="204"/>
                </a:lnTo>
                <a:lnTo>
                  <a:pt x="873" y="164"/>
                </a:lnTo>
                <a:lnTo>
                  <a:pt x="895" y="126"/>
                </a:lnTo>
                <a:lnTo>
                  <a:pt x="913" y="94"/>
                </a:lnTo>
                <a:lnTo>
                  <a:pt x="926" y="66"/>
                </a:lnTo>
                <a:lnTo>
                  <a:pt x="936" y="42"/>
                </a:lnTo>
                <a:lnTo>
                  <a:pt x="944" y="24"/>
                </a:lnTo>
                <a:lnTo>
                  <a:pt x="949" y="12"/>
                </a:lnTo>
                <a:lnTo>
                  <a:pt x="952" y="2"/>
                </a:lnTo>
                <a:lnTo>
                  <a:pt x="952" y="0"/>
                </a:lnTo>
                <a:lnTo>
                  <a:pt x="952" y="4"/>
                </a:lnTo>
                <a:lnTo>
                  <a:pt x="950" y="17"/>
                </a:lnTo>
                <a:lnTo>
                  <a:pt x="948" y="36"/>
                </a:lnTo>
                <a:lnTo>
                  <a:pt x="942" y="62"/>
                </a:lnTo>
                <a:lnTo>
                  <a:pt x="936" y="93"/>
                </a:lnTo>
                <a:lnTo>
                  <a:pt x="927" y="130"/>
                </a:lnTo>
                <a:lnTo>
                  <a:pt x="914" y="172"/>
                </a:lnTo>
                <a:lnTo>
                  <a:pt x="899" y="217"/>
                </a:lnTo>
                <a:lnTo>
                  <a:pt x="881" y="264"/>
                </a:lnTo>
                <a:lnTo>
                  <a:pt x="857" y="315"/>
                </a:lnTo>
                <a:lnTo>
                  <a:pt x="830" y="368"/>
                </a:lnTo>
                <a:lnTo>
                  <a:pt x="798" y="421"/>
                </a:lnTo>
                <a:lnTo>
                  <a:pt x="762" y="475"/>
                </a:lnTo>
                <a:lnTo>
                  <a:pt x="719" y="529"/>
                </a:lnTo>
                <a:lnTo>
                  <a:pt x="671" y="582"/>
                </a:lnTo>
                <a:lnTo>
                  <a:pt x="613" y="637"/>
                </a:lnTo>
                <a:lnTo>
                  <a:pt x="555" y="685"/>
                </a:lnTo>
                <a:lnTo>
                  <a:pt x="500" y="726"/>
                </a:lnTo>
                <a:lnTo>
                  <a:pt x="447" y="761"/>
                </a:lnTo>
                <a:lnTo>
                  <a:pt x="396" y="790"/>
                </a:lnTo>
                <a:lnTo>
                  <a:pt x="350" y="813"/>
                </a:lnTo>
                <a:lnTo>
                  <a:pt x="307" y="831"/>
                </a:lnTo>
                <a:lnTo>
                  <a:pt x="270" y="845"/>
                </a:lnTo>
                <a:lnTo>
                  <a:pt x="238" y="855"/>
                </a:lnTo>
                <a:lnTo>
                  <a:pt x="212" y="862"/>
                </a:lnTo>
                <a:lnTo>
                  <a:pt x="192" y="866"/>
                </a:lnTo>
                <a:lnTo>
                  <a:pt x="181" y="868"/>
                </a:lnTo>
                <a:lnTo>
                  <a:pt x="176" y="868"/>
                </a:lnTo>
                <a:lnTo>
                  <a:pt x="167" y="947"/>
                </a:lnTo>
                <a:lnTo>
                  <a:pt x="0" y="756"/>
                </a:lnTo>
                <a:close/>
              </a:path>
            </a:pathLst>
          </a:custGeom>
          <a:gradFill rotWithShape="1">
            <a:gsLst>
              <a:gs pos="0">
                <a:schemeClr val="bg1"/>
              </a:gs>
              <a:gs pos="100000">
                <a:srgbClr val="000000"/>
              </a:gs>
            </a:gsLst>
            <a:lin ang="0" scaled="1"/>
          </a:gradFill>
          <a:ln>
            <a:noFill/>
          </a:ln>
          <a:effectLst>
            <a:outerShdw dist="107763" dir="2700000" algn="ctr" rotWithShape="0">
              <a:srgbClr val="B2B2B2">
                <a:alpha val="50000"/>
              </a:srgbClr>
            </a:outerShdw>
          </a:effectLst>
          <a:extLst>
            <a:ext uri="{91240B29-F687-4F45-9708-019B960494DF}">
              <a14:hiddenLine xmlns:a14="http://schemas.microsoft.com/office/drawing/2010/main" w="0">
                <a:solidFill>
                  <a:srgbClr val="BBF6EE"/>
                </a:solidFill>
                <a:prstDash val="solid"/>
                <a:round/>
                <a:headEnd/>
                <a:tailEnd/>
              </a14:hiddenLine>
            </a:ext>
          </a:extLst>
        </p:spPr>
        <p:txBody>
          <a:bodyPr/>
          <a:lstStyle/>
          <a:p>
            <a:pPr algn="ctr" eaLnBrk="0" fontAlgn="base" hangingPunct="0">
              <a:spcBef>
                <a:spcPct val="0"/>
              </a:spcBef>
              <a:spcAft>
                <a:spcPct val="0"/>
              </a:spcAft>
            </a:pPr>
            <a:endParaRPr lang="en-US" sz="1350">
              <a:solidFill>
                <a:srgbClr val="FFFFFF"/>
              </a:solidFill>
              <a:latin typeface="Arial" charset="0"/>
            </a:endParaRPr>
          </a:p>
        </p:txBody>
      </p:sp>
      <p:sp>
        <p:nvSpPr>
          <p:cNvPr id="20" name="Text Box 6">
            <a:extLst>
              <a:ext uri="{FF2B5EF4-FFF2-40B4-BE49-F238E27FC236}">
                <a16:creationId xmlns:a16="http://schemas.microsoft.com/office/drawing/2014/main" id="{D73D0B39-5F98-4CA5-8012-3489BDFF9620}"/>
              </a:ext>
            </a:extLst>
          </p:cNvPr>
          <p:cNvSpPr txBox="1">
            <a:spLocks noChangeArrowheads="1"/>
          </p:cNvSpPr>
          <p:nvPr/>
        </p:nvSpPr>
        <p:spPr bwMode="gray">
          <a:xfrm>
            <a:off x="5758286" y="4607963"/>
            <a:ext cx="315793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ru-RU" sz="1400" b="1" dirty="0" err="1">
                <a:solidFill>
                  <a:srgbClr val="009999"/>
                </a:solidFill>
                <a:latin typeface="Times New Roman" panose="02020603050405020304" pitchFamily="18" charset="0"/>
                <a:cs typeface="Times New Roman" panose="02020603050405020304" pitchFamily="18" charset="0"/>
              </a:rPr>
              <a:t>Компетентнісний</a:t>
            </a:r>
            <a:r>
              <a:rPr lang="ru-RU" sz="1400" b="1" dirty="0">
                <a:solidFill>
                  <a:srgbClr val="009999"/>
                </a:solidFill>
                <a:latin typeface="Times New Roman" panose="02020603050405020304" pitchFamily="18" charset="0"/>
                <a:cs typeface="Times New Roman" panose="02020603050405020304" pitchFamily="18" charset="0"/>
              </a:rPr>
              <a:t> </a:t>
            </a:r>
            <a:r>
              <a:rPr lang="ru-RU" sz="1400" b="1" dirty="0" err="1">
                <a:solidFill>
                  <a:srgbClr val="009999"/>
                </a:solidFill>
                <a:latin typeface="Times New Roman" panose="02020603050405020304" pitchFamily="18" charset="0"/>
                <a:cs typeface="Times New Roman" panose="02020603050405020304" pitchFamily="18" charset="0"/>
              </a:rPr>
              <a:t>потенціал</a:t>
            </a:r>
            <a:r>
              <a:rPr lang="ru-RU" sz="1400" b="1" dirty="0">
                <a:solidFill>
                  <a:srgbClr val="0099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err="1">
                <a:solidFill>
                  <a:srgbClr val="009999"/>
                </a:solidFill>
                <a:latin typeface="Times New Roman" panose="02020603050405020304" pitchFamily="18" charset="0"/>
                <a:cs typeface="Times New Roman" panose="02020603050405020304" pitchFamily="18" charset="0"/>
              </a:rPr>
              <a:t>природничої</a:t>
            </a:r>
            <a:r>
              <a:rPr lang="ru-RU" sz="1400" b="1" dirty="0">
                <a:solidFill>
                  <a:srgbClr val="009999"/>
                </a:solidFill>
                <a:latin typeface="Times New Roman" panose="02020603050405020304" pitchFamily="18" charset="0"/>
                <a:cs typeface="Times New Roman" panose="02020603050405020304" pitchFamily="18" charset="0"/>
              </a:rPr>
              <a:t> </a:t>
            </a:r>
            <a:r>
              <a:rPr lang="ru-RU" sz="1400" b="1" dirty="0" err="1">
                <a:solidFill>
                  <a:srgbClr val="009999"/>
                </a:solidFill>
                <a:latin typeface="Times New Roman" panose="02020603050405020304" pitchFamily="18" charset="0"/>
                <a:cs typeface="Times New Roman" panose="02020603050405020304" pitchFamily="18" charset="0"/>
              </a:rPr>
              <a:t>освітньої</a:t>
            </a:r>
            <a:r>
              <a:rPr lang="ru-RU" sz="1400" b="1" dirty="0">
                <a:solidFill>
                  <a:srgbClr val="009999"/>
                </a:solidFill>
                <a:latin typeface="Times New Roman" panose="02020603050405020304" pitchFamily="18" charset="0"/>
                <a:cs typeface="Times New Roman" panose="02020603050405020304" pitchFamily="18" charset="0"/>
              </a:rPr>
              <a:t> </a:t>
            </a:r>
            <a:r>
              <a:rPr lang="ru-RU" sz="1400" b="1" dirty="0" err="1">
                <a:solidFill>
                  <a:srgbClr val="009999"/>
                </a:solidFill>
                <a:latin typeface="Times New Roman" panose="02020603050405020304" pitchFamily="18" charset="0"/>
                <a:cs typeface="Times New Roman" panose="02020603050405020304" pitchFamily="18" charset="0"/>
              </a:rPr>
              <a:t>галузі</a:t>
            </a:r>
            <a:r>
              <a:rPr lang="ru-RU" sz="1400" b="1" dirty="0">
                <a:solidFill>
                  <a:srgbClr val="009999"/>
                </a:solidFill>
                <a:latin typeface="Times New Roman" panose="02020603050405020304" pitchFamily="18" charset="0"/>
                <a:cs typeface="Times New Roman" panose="02020603050405020304" pitchFamily="18" charset="0"/>
              </a:rPr>
              <a:t> та </a:t>
            </a:r>
          </a:p>
          <a:p>
            <a:pPr algn="ctr" eaLnBrk="0" fontAlgn="base" hangingPunct="0">
              <a:spcBef>
                <a:spcPct val="0"/>
              </a:spcBef>
              <a:spcAft>
                <a:spcPct val="0"/>
              </a:spcAft>
            </a:pPr>
            <a:r>
              <a:rPr lang="ru-RU" sz="1400" b="1" dirty="0" err="1">
                <a:solidFill>
                  <a:srgbClr val="009999"/>
                </a:solidFill>
                <a:latin typeface="Times New Roman" panose="02020603050405020304" pitchFamily="18" charset="0"/>
                <a:cs typeface="Times New Roman" panose="02020603050405020304" pitchFamily="18" charset="0"/>
              </a:rPr>
              <a:t>базові</a:t>
            </a:r>
            <a:r>
              <a:rPr lang="ru-RU" sz="1400" b="1" dirty="0">
                <a:solidFill>
                  <a:srgbClr val="009999"/>
                </a:solidFill>
                <a:latin typeface="Times New Roman" panose="02020603050405020304" pitchFamily="18" charset="0"/>
                <a:cs typeface="Times New Roman" panose="02020603050405020304" pitchFamily="18" charset="0"/>
              </a:rPr>
              <a:t> </a:t>
            </a:r>
            <a:r>
              <a:rPr lang="ru-RU" sz="1400" b="1" dirty="0" err="1">
                <a:solidFill>
                  <a:srgbClr val="009999"/>
                </a:solidFill>
                <a:latin typeface="Times New Roman" panose="02020603050405020304" pitchFamily="18" charset="0"/>
                <a:cs typeface="Times New Roman" panose="02020603050405020304" pitchFamily="18" charset="0"/>
              </a:rPr>
              <a:t>знання</a:t>
            </a:r>
            <a:r>
              <a:rPr lang="ru-RU" sz="1400" b="1" dirty="0">
                <a:solidFill>
                  <a:srgbClr val="009999"/>
                </a:solidFill>
                <a:latin typeface="Times New Roman" panose="02020603050405020304" pitchFamily="18" charset="0"/>
                <a:cs typeface="Times New Roman" panose="02020603050405020304" pitchFamily="18" charset="0"/>
              </a:rPr>
              <a:t> </a:t>
            </a:r>
            <a:r>
              <a:rPr lang="ru-RU" sz="1400" b="1" dirty="0" err="1">
                <a:solidFill>
                  <a:srgbClr val="009999"/>
                </a:solidFill>
                <a:latin typeface="Times New Roman" panose="02020603050405020304" pitchFamily="18" charset="0"/>
                <a:cs typeface="Times New Roman" panose="02020603050405020304" pitchFamily="18" charset="0"/>
              </a:rPr>
              <a:t>зазначені</a:t>
            </a:r>
            <a:r>
              <a:rPr lang="ru-RU" sz="1400" b="1" dirty="0">
                <a:solidFill>
                  <a:srgbClr val="0099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a:solidFill>
                  <a:srgbClr val="009999"/>
                </a:solidFill>
                <a:latin typeface="Times New Roman" panose="02020603050405020304" pitchFamily="18" charset="0"/>
                <a:cs typeface="Times New Roman" panose="02020603050405020304" pitchFamily="18" charset="0"/>
              </a:rPr>
              <a:t>в </a:t>
            </a:r>
            <a:r>
              <a:rPr lang="ru-RU" sz="1400" b="1" dirty="0" err="1">
                <a:solidFill>
                  <a:srgbClr val="009999"/>
                </a:solidFill>
                <a:latin typeface="Times New Roman" panose="02020603050405020304" pitchFamily="18" charset="0"/>
                <a:cs typeface="Times New Roman" panose="02020603050405020304" pitchFamily="18" charset="0"/>
              </a:rPr>
              <a:t>додатку</a:t>
            </a:r>
            <a:r>
              <a:rPr lang="ru-RU" sz="1400" b="1" dirty="0">
                <a:solidFill>
                  <a:srgbClr val="009999"/>
                </a:solidFill>
                <a:latin typeface="Times New Roman" panose="02020603050405020304" pitchFamily="18" charset="0"/>
                <a:cs typeface="Times New Roman" panose="02020603050405020304" pitchFamily="18" charset="0"/>
              </a:rPr>
              <a:t> 9.</a:t>
            </a:r>
            <a:endParaRPr lang="en-US" sz="1400" b="1" dirty="0">
              <a:solidFill>
                <a:srgbClr val="009999"/>
              </a:solidFill>
              <a:latin typeface="Times New Roman" panose="02020603050405020304" pitchFamily="18" charset="0"/>
              <a:cs typeface="Times New Roman" panose="02020603050405020304" pitchFamily="18" charset="0"/>
            </a:endParaRPr>
          </a:p>
        </p:txBody>
      </p:sp>
      <p:sp>
        <p:nvSpPr>
          <p:cNvPr id="21" name="AutoShape 7">
            <a:extLst>
              <a:ext uri="{FF2B5EF4-FFF2-40B4-BE49-F238E27FC236}">
                <a16:creationId xmlns:a16="http://schemas.microsoft.com/office/drawing/2014/main" id="{255F8537-4304-4128-9353-9E4B220E09F3}"/>
              </a:ext>
            </a:extLst>
          </p:cNvPr>
          <p:cNvSpPr>
            <a:spLocks noChangeArrowheads="1"/>
          </p:cNvSpPr>
          <p:nvPr/>
        </p:nvSpPr>
        <p:spPr bwMode="gray">
          <a:xfrm>
            <a:off x="5506733" y="4374235"/>
            <a:ext cx="3559495" cy="1298427"/>
          </a:xfrm>
          <a:prstGeom prst="roundRect">
            <a:avLst>
              <a:gd name="adj" fmla="val 50000"/>
            </a:avLst>
          </a:prstGeom>
          <a:noFill/>
          <a:ln w="28575" algn="ctr">
            <a:solidFill>
              <a:srgbClr val="0099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350">
              <a:solidFill>
                <a:srgbClr val="FFFFFF"/>
              </a:solidFill>
              <a:latin typeface="Arial" charset="0"/>
            </a:endParaRPr>
          </a:p>
        </p:txBody>
      </p:sp>
      <p:grpSp>
        <p:nvGrpSpPr>
          <p:cNvPr id="22" name="Group 8">
            <a:extLst>
              <a:ext uri="{FF2B5EF4-FFF2-40B4-BE49-F238E27FC236}">
                <a16:creationId xmlns:a16="http://schemas.microsoft.com/office/drawing/2014/main" id="{742B8019-9251-43F1-AF99-77A1E7D49B86}"/>
              </a:ext>
            </a:extLst>
          </p:cNvPr>
          <p:cNvGrpSpPr>
            <a:grpSpLocks/>
          </p:cNvGrpSpPr>
          <p:nvPr/>
        </p:nvGrpSpPr>
        <p:grpSpPr bwMode="auto">
          <a:xfrm>
            <a:off x="89758" y="866338"/>
            <a:ext cx="8964488" cy="1698574"/>
            <a:chOff x="2400" y="1152"/>
            <a:chExt cx="1488" cy="288"/>
          </a:xfrm>
        </p:grpSpPr>
        <p:sp>
          <p:nvSpPr>
            <p:cNvPr id="23" name="Text Box 9">
              <a:extLst>
                <a:ext uri="{FF2B5EF4-FFF2-40B4-BE49-F238E27FC236}">
                  <a16:creationId xmlns:a16="http://schemas.microsoft.com/office/drawing/2014/main" id="{1757E189-ED9B-453E-9C48-98177C9C3DFF}"/>
                </a:ext>
              </a:extLst>
            </p:cNvPr>
            <p:cNvSpPr txBox="1">
              <a:spLocks noChangeArrowheads="1"/>
            </p:cNvSpPr>
            <p:nvPr/>
          </p:nvSpPr>
          <p:spPr bwMode="gray">
            <a:xfrm>
              <a:off x="2490" y="1188"/>
              <a:ext cx="1269" cy="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z="1200" b="1" dirty="0">
                <a:solidFill>
                  <a:srgbClr val="CC0099"/>
                </a:solidFill>
                <a:latin typeface="Verdana" pitchFamily="34" charset="0"/>
              </a:endParaRPr>
            </a:p>
          </p:txBody>
        </p:sp>
        <p:sp>
          <p:nvSpPr>
            <p:cNvPr id="24" name="AutoShape 10">
              <a:extLst>
                <a:ext uri="{FF2B5EF4-FFF2-40B4-BE49-F238E27FC236}">
                  <a16:creationId xmlns:a16="http://schemas.microsoft.com/office/drawing/2014/main" id="{3BEEB708-314A-4431-B3DE-5C942CB7CDE1}"/>
                </a:ext>
              </a:extLst>
            </p:cNvPr>
            <p:cNvSpPr>
              <a:spLocks noChangeArrowheads="1"/>
            </p:cNvSpPr>
            <p:nvPr/>
          </p:nvSpPr>
          <p:spPr bwMode="gray">
            <a:xfrm>
              <a:off x="2400" y="1152"/>
              <a:ext cx="1488" cy="288"/>
            </a:xfrm>
            <a:prstGeom prst="roundRect">
              <a:avLst>
                <a:gd name="adj" fmla="val 50000"/>
              </a:avLst>
            </a:prstGeom>
            <a:noFill/>
            <a:ln w="28575" algn="ctr">
              <a:solidFill>
                <a:srgbClr val="CC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350">
                <a:solidFill>
                  <a:srgbClr val="FFFFFF"/>
                </a:solidFill>
                <a:latin typeface="Arial" charset="0"/>
              </a:endParaRPr>
            </a:p>
          </p:txBody>
        </p:sp>
      </p:grpSp>
      <p:sp>
        <p:nvSpPr>
          <p:cNvPr id="25" name="Text Box 11">
            <a:extLst>
              <a:ext uri="{FF2B5EF4-FFF2-40B4-BE49-F238E27FC236}">
                <a16:creationId xmlns:a16="http://schemas.microsoft.com/office/drawing/2014/main" id="{E60041A8-BB0A-462F-87F4-0D1F8358ECD2}"/>
              </a:ext>
            </a:extLst>
          </p:cNvPr>
          <p:cNvSpPr txBox="1">
            <a:spLocks noChangeArrowheads="1"/>
          </p:cNvSpPr>
          <p:nvPr/>
        </p:nvSpPr>
        <p:spPr bwMode="gray">
          <a:xfrm>
            <a:off x="124497" y="3162805"/>
            <a:ext cx="442279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ru-RU" sz="1400" b="1" dirty="0" err="1">
                <a:solidFill>
                  <a:srgbClr val="003399"/>
                </a:solidFill>
                <a:latin typeface="Times New Roman" panose="02020603050405020304" pitchFamily="18" charset="0"/>
                <a:cs typeface="Times New Roman" panose="02020603050405020304" pitchFamily="18" charset="0"/>
              </a:rPr>
              <a:t>Вимоги</a:t>
            </a:r>
            <a:r>
              <a:rPr lang="ru-RU" sz="1400" b="1" dirty="0">
                <a:solidFill>
                  <a:srgbClr val="003399"/>
                </a:solidFill>
                <a:latin typeface="Times New Roman" panose="02020603050405020304" pitchFamily="18" charset="0"/>
                <a:cs typeface="Times New Roman" panose="02020603050405020304" pitchFamily="18" charset="0"/>
              </a:rPr>
              <a:t> до </a:t>
            </a:r>
            <a:r>
              <a:rPr lang="ru-RU" sz="1400" b="1" dirty="0" err="1">
                <a:solidFill>
                  <a:srgbClr val="003399"/>
                </a:solidFill>
                <a:latin typeface="Times New Roman" panose="02020603050405020304" pitchFamily="18" charset="0"/>
                <a:cs typeface="Times New Roman" panose="02020603050405020304" pitchFamily="18" charset="0"/>
              </a:rPr>
              <a:t>обов’язкових</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результатів</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навчання</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учнів</a:t>
            </a:r>
            <a:r>
              <a:rPr lang="ru-RU" sz="1400" b="1" dirty="0">
                <a:solidFill>
                  <a:srgbClr val="003399"/>
                </a:solidFill>
                <a:latin typeface="Times New Roman" panose="02020603050405020304" pitchFamily="18" charset="0"/>
                <a:cs typeface="Times New Roman" panose="02020603050405020304" pitchFamily="18" charset="0"/>
              </a:rPr>
              <a:t> з </a:t>
            </a:r>
          </a:p>
          <a:p>
            <a:pPr algn="ctr" eaLnBrk="0" fontAlgn="base" hangingPunct="0">
              <a:spcBef>
                <a:spcPct val="0"/>
              </a:spcBef>
              <a:spcAft>
                <a:spcPct val="0"/>
              </a:spcAft>
            </a:pPr>
            <a:r>
              <a:rPr lang="ru-RU" sz="1400" b="1" dirty="0" err="1">
                <a:solidFill>
                  <a:srgbClr val="003399"/>
                </a:solidFill>
                <a:latin typeface="Times New Roman" panose="02020603050405020304" pitchFamily="18" charset="0"/>
                <a:cs typeface="Times New Roman" panose="02020603050405020304" pitchFamily="18" charset="0"/>
              </a:rPr>
              <a:t>природничої</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освітньої</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галузі</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зазначені</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a:solidFill>
                  <a:srgbClr val="003399"/>
                </a:solidFill>
                <a:latin typeface="Times New Roman" panose="02020603050405020304" pitchFamily="18" charset="0"/>
                <a:cs typeface="Times New Roman" panose="02020603050405020304" pitchFamily="18" charset="0"/>
              </a:rPr>
              <a:t>в </a:t>
            </a:r>
            <a:r>
              <a:rPr lang="ru-RU" sz="1400" b="1" dirty="0" err="1">
                <a:solidFill>
                  <a:srgbClr val="003399"/>
                </a:solidFill>
                <a:latin typeface="Times New Roman" panose="02020603050405020304" pitchFamily="18" charset="0"/>
                <a:cs typeface="Times New Roman" panose="02020603050405020304" pitchFamily="18" charset="0"/>
              </a:rPr>
              <a:t>додатку</a:t>
            </a:r>
            <a:r>
              <a:rPr lang="ru-RU" sz="1400" b="1" dirty="0">
                <a:solidFill>
                  <a:srgbClr val="003399"/>
                </a:solidFill>
                <a:latin typeface="Times New Roman" panose="02020603050405020304" pitchFamily="18" charset="0"/>
                <a:cs typeface="Times New Roman" panose="02020603050405020304" pitchFamily="18" charset="0"/>
              </a:rPr>
              <a:t> 10 і </a:t>
            </a:r>
            <a:r>
              <a:rPr lang="ru-RU" sz="1400" b="1" dirty="0" err="1">
                <a:solidFill>
                  <a:srgbClr val="003399"/>
                </a:solidFill>
                <a:latin typeface="Times New Roman" panose="02020603050405020304" pitchFamily="18" charset="0"/>
                <a:cs typeface="Times New Roman" panose="02020603050405020304" pitchFamily="18" charset="0"/>
              </a:rPr>
              <a:t>передбачають</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що</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учень</a:t>
            </a:r>
            <a:r>
              <a:rPr lang="ru-RU" sz="1400" b="1" dirty="0">
                <a:solidFill>
                  <a:srgbClr val="003399"/>
                </a:solidFill>
                <a:latin typeface="Times New Roman" panose="02020603050405020304" pitchFamily="18" charset="0"/>
                <a:cs typeface="Times New Roman" panose="02020603050405020304" pitchFamily="18" charset="0"/>
              </a:rPr>
              <a:t>:</a:t>
            </a:r>
          </a:p>
          <a:p>
            <a:pPr marL="171450" indent="-171450" algn="ctr" eaLnBrk="0" fontAlgn="base" hangingPunct="0">
              <a:spcBef>
                <a:spcPct val="0"/>
              </a:spcBef>
              <a:spcAft>
                <a:spcPct val="0"/>
              </a:spcAft>
              <a:buFontTx/>
              <a:buChar char="-"/>
            </a:pPr>
            <a:r>
              <a:rPr lang="ru-RU" sz="1400" b="1" dirty="0" err="1">
                <a:solidFill>
                  <a:srgbClr val="003399"/>
                </a:solidFill>
                <a:latin typeface="Times New Roman" panose="02020603050405020304" pitchFamily="18" charset="0"/>
                <a:cs typeface="Times New Roman" panose="02020603050405020304" pitchFamily="18" charset="0"/>
              </a:rPr>
              <a:t>пізнає</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світ</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природи</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засобами</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наукового</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err="1">
                <a:solidFill>
                  <a:srgbClr val="003399"/>
                </a:solidFill>
                <a:latin typeface="Times New Roman" panose="02020603050405020304" pitchFamily="18" charset="0"/>
                <a:cs typeface="Times New Roman" panose="02020603050405020304" pitchFamily="18" charset="0"/>
              </a:rPr>
              <a:t>дослідження</a:t>
            </a:r>
            <a:r>
              <a:rPr lang="ru-RU" sz="1400" b="1" dirty="0">
                <a:solidFill>
                  <a:srgbClr val="003399"/>
                </a:solidFill>
                <a:latin typeface="Times New Roman" panose="02020603050405020304" pitchFamily="18" charset="0"/>
                <a:cs typeface="Times New Roman" panose="02020603050405020304" pitchFamily="18" charset="0"/>
              </a:rPr>
              <a:t>;</a:t>
            </a:r>
          </a:p>
          <a:p>
            <a:pPr marL="171450" indent="-171450" algn="ctr" eaLnBrk="0" fontAlgn="base" hangingPunct="0">
              <a:spcBef>
                <a:spcPct val="0"/>
              </a:spcBef>
              <a:spcAft>
                <a:spcPct val="0"/>
              </a:spcAft>
              <a:buFontTx/>
              <a:buChar char="-"/>
            </a:pPr>
            <a:r>
              <a:rPr lang="ru-RU" sz="1400" b="1" dirty="0" err="1">
                <a:solidFill>
                  <a:srgbClr val="003399"/>
                </a:solidFill>
                <a:latin typeface="Times New Roman" panose="02020603050405020304" pitchFamily="18" charset="0"/>
                <a:cs typeface="Times New Roman" panose="02020603050405020304" pitchFamily="18" charset="0"/>
              </a:rPr>
              <a:t>опрацьовує</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систематизує</a:t>
            </a:r>
            <a:r>
              <a:rPr lang="ru-RU" sz="1400" b="1" dirty="0">
                <a:solidFill>
                  <a:srgbClr val="003399"/>
                </a:solidFill>
                <a:latin typeface="Times New Roman" panose="02020603050405020304" pitchFamily="18" charset="0"/>
                <a:cs typeface="Times New Roman" panose="02020603050405020304" pitchFamily="18" charset="0"/>
              </a:rPr>
              <a:t> та </a:t>
            </a:r>
            <a:r>
              <a:rPr lang="ru-RU" sz="1400" b="1" dirty="0" err="1">
                <a:solidFill>
                  <a:srgbClr val="003399"/>
                </a:solidFill>
                <a:latin typeface="Times New Roman" panose="02020603050405020304" pitchFamily="18" charset="0"/>
                <a:cs typeface="Times New Roman" panose="02020603050405020304" pitchFamily="18" charset="0"/>
              </a:rPr>
              <a:t>представляє</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err="1">
                <a:solidFill>
                  <a:srgbClr val="003399"/>
                </a:solidFill>
                <a:latin typeface="Times New Roman" panose="02020603050405020304" pitchFamily="18" charset="0"/>
                <a:cs typeface="Times New Roman" panose="02020603050405020304" pitchFamily="18" charset="0"/>
              </a:rPr>
              <a:t>інформацію</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природничого</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змісту</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err="1">
                <a:solidFill>
                  <a:srgbClr val="003399"/>
                </a:solidFill>
                <a:latin typeface="Times New Roman" panose="02020603050405020304" pitchFamily="18" charset="0"/>
                <a:cs typeface="Times New Roman" panose="02020603050405020304" pitchFamily="18" charset="0"/>
              </a:rPr>
              <a:t>усвідомлює</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закономірності</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природи</a:t>
            </a:r>
            <a:r>
              <a:rPr lang="ru-RU" sz="1400" b="1" dirty="0">
                <a:solidFill>
                  <a:srgbClr val="003399"/>
                </a:solidFill>
                <a:latin typeface="Times New Roman" panose="02020603050405020304" pitchFamily="18" charset="0"/>
                <a:cs typeface="Times New Roman" panose="02020603050405020304" pitchFamily="18" charset="0"/>
              </a:rPr>
              <a:t>, роль   </a:t>
            </a:r>
          </a:p>
          <a:p>
            <a:pPr algn="ctr" eaLnBrk="0" fontAlgn="base" hangingPunct="0">
              <a:spcBef>
                <a:spcPct val="0"/>
              </a:spcBef>
              <a:spcAft>
                <a:spcPct val="0"/>
              </a:spcAft>
            </a:pPr>
            <a:r>
              <a:rPr lang="ru-RU" sz="1400" b="1" dirty="0" err="1">
                <a:solidFill>
                  <a:srgbClr val="003399"/>
                </a:solidFill>
                <a:latin typeface="Times New Roman" panose="02020603050405020304" pitchFamily="18" charset="0"/>
                <a:cs typeface="Times New Roman" panose="02020603050405020304" pitchFamily="18" charset="0"/>
              </a:rPr>
              <a:t>природничих</a:t>
            </a:r>
            <a:r>
              <a:rPr lang="ru-RU" sz="1400" b="1" dirty="0">
                <a:solidFill>
                  <a:srgbClr val="003399"/>
                </a:solidFill>
                <a:latin typeface="Times New Roman" panose="02020603050405020304" pitchFamily="18" charset="0"/>
                <a:cs typeface="Times New Roman" panose="02020603050405020304" pitchFamily="18" charset="0"/>
              </a:rPr>
              <a:t> наук і </a:t>
            </a:r>
            <a:r>
              <a:rPr lang="ru-RU" sz="1400" b="1" dirty="0" err="1">
                <a:solidFill>
                  <a:srgbClr val="003399"/>
                </a:solidFill>
                <a:latin typeface="Times New Roman" panose="02020603050405020304" pitchFamily="18" charset="0"/>
                <a:cs typeface="Times New Roman" panose="02020603050405020304" pitchFamily="18" charset="0"/>
              </a:rPr>
              <a:t>техніки</a:t>
            </a:r>
            <a:r>
              <a:rPr lang="ru-RU" sz="1400" b="1" dirty="0">
                <a:solidFill>
                  <a:srgbClr val="003399"/>
                </a:solidFill>
                <a:latin typeface="Times New Roman" panose="02020603050405020304" pitchFamily="18" charset="0"/>
                <a:cs typeface="Times New Roman" panose="02020603050405020304" pitchFamily="18" charset="0"/>
              </a:rPr>
              <a:t> в </a:t>
            </a:r>
            <a:r>
              <a:rPr lang="ru-RU" sz="1400" b="1" dirty="0" err="1">
                <a:solidFill>
                  <a:srgbClr val="003399"/>
                </a:solidFill>
                <a:latin typeface="Times New Roman" panose="02020603050405020304" pitchFamily="18" charset="0"/>
                <a:cs typeface="Times New Roman" panose="02020603050405020304" pitchFamily="18" charset="0"/>
              </a:rPr>
              <a:t>житті</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людини</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a:solidFill>
                  <a:srgbClr val="003399"/>
                </a:solidFill>
                <a:latin typeface="Times New Roman" panose="02020603050405020304" pitchFamily="18" charset="0"/>
                <a:cs typeface="Times New Roman" panose="02020603050405020304" pitchFamily="18" charset="0"/>
              </a:rPr>
              <a:t> - </a:t>
            </a:r>
            <a:r>
              <a:rPr lang="ru-RU" sz="1400" b="1" dirty="0" err="1">
                <a:solidFill>
                  <a:srgbClr val="003399"/>
                </a:solidFill>
                <a:latin typeface="Times New Roman" panose="02020603050405020304" pitchFamily="18" charset="0"/>
                <a:cs typeface="Times New Roman" panose="02020603050405020304" pitchFamily="18" charset="0"/>
              </a:rPr>
              <a:t>відповідально</a:t>
            </a:r>
            <a:r>
              <a:rPr lang="ru-RU" sz="1400" b="1" dirty="0">
                <a:solidFill>
                  <a:srgbClr val="003399"/>
                </a:solidFill>
                <a:latin typeface="Times New Roman" panose="02020603050405020304" pitchFamily="18" charset="0"/>
                <a:cs typeface="Times New Roman" panose="02020603050405020304" pitchFamily="18" charset="0"/>
              </a:rPr>
              <a:t> поводиться для </a:t>
            </a:r>
          </a:p>
          <a:p>
            <a:pPr algn="ctr" eaLnBrk="0" fontAlgn="base" hangingPunct="0">
              <a:spcBef>
                <a:spcPct val="0"/>
              </a:spcBef>
              <a:spcAft>
                <a:spcPct val="0"/>
              </a:spcAft>
            </a:pPr>
            <a:r>
              <a:rPr lang="ru-RU" sz="1400" b="1" dirty="0" err="1">
                <a:solidFill>
                  <a:srgbClr val="003399"/>
                </a:solidFill>
                <a:latin typeface="Times New Roman" panose="02020603050405020304" pitchFamily="18" charset="0"/>
                <a:cs typeface="Times New Roman" panose="02020603050405020304" pitchFamily="18" charset="0"/>
              </a:rPr>
              <a:t>забезпечення</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сталого</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розвитку</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суспільства</a:t>
            </a:r>
            <a:r>
              <a:rPr lang="ru-RU" sz="1400" b="1" dirty="0">
                <a:solidFill>
                  <a:srgbClr val="003399"/>
                </a:solidFill>
                <a:latin typeface="Times New Roman" panose="02020603050405020304" pitchFamily="18" charset="0"/>
                <a:cs typeface="Times New Roman" panose="02020603050405020304" pitchFamily="18" charset="0"/>
              </a:rPr>
              <a:t>;</a:t>
            </a:r>
          </a:p>
          <a:p>
            <a:pPr algn="ctr" eaLnBrk="0" fontAlgn="base" hangingPunct="0">
              <a:spcBef>
                <a:spcPct val="0"/>
              </a:spcBef>
              <a:spcAft>
                <a:spcPct val="0"/>
              </a:spcAft>
            </a:pPr>
            <a:r>
              <a:rPr lang="ru-RU" sz="1400" b="1" dirty="0">
                <a:solidFill>
                  <a:srgbClr val="003399"/>
                </a:solidFill>
                <a:latin typeface="Times New Roman" panose="02020603050405020304" pitchFamily="18" charset="0"/>
                <a:cs typeface="Times New Roman" panose="02020603050405020304" pitchFamily="18" charset="0"/>
              </a:rPr>
              <a:t>    - </a:t>
            </a:r>
            <a:r>
              <a:rPr lang="ru-RU" sz="1400" b="1" dirty="0" err="1">
                <a:solidFill>
                  <a:srgbClr val="003399"/>
                </a:solidFill>
                <a:latin typeface="Times New Roman" panose="02020603050405020304" pitchFamily="18" charset="0"/>
                <a:cs typeface="Times New Roman" panose="02020603050405020304" pitchFamily="18" charset="0"/>
              </a:rPr>
              <a:t>розвиває</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власне</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наукове</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мислення</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набуває</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досвіду</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розв’язання</a:t>
            </a:r>
            <a:r>
              <a:rPr lang="ru-RU" sz="1400" b="1" dirty="0">
                <a:solidFill>
                  <a:srgbClr val="003399"/>
                </a:solidFill>
                <a:latin typeface="Times New Roman" panose="02020603050405020304" pitchFamily="18" charset="0"/>
                <a:cs typeface="Times New Roman" panose="02020603050405020304" pitchFamily="18" charset="0"/>
              </a:rPr>
              <a:t> проблем </a:t>
            </a:r>
          </a:p>
          <a:p>
            <a:pPr algn="ctr" eaLnBrk="0" fontAlgn="base" hangingPunct="0">
              <a:spcBef>
                <a:spcPct val="0"/>
              </a:spcBef>
              <a:spcAft>
                <a:spcPct val="0"/>
              </a:spcAft>
            </a:pP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природничого</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змісту</a:t>
            </a:r>
            <a:r>
              <a:rPr lang="ru-RU" sz="1400" b="1" dirty="0">
                <a:solidFill>
                  <a:srgbClr val="003399"/>
                </a:solidFill>
                <a:latin typeface="Times New Roman" panose="02020603050405020304" pitchFamily="18" charset="0"/>
                <a:cs typeface="Times New Roman" panose="02020603050405020304" pitchFamily="18" charset="0"/>
              </a:rPr>
              <a:t> (</a:t>
            </a:r>
            <a:r>
              <a:rPr lang="ru-RU" sz="1400" b="1" dirty="0" err="1">
                <a:solidFill>
                  <a:srgbClr val="003399"/>
                </a:solidFill>
                <a:latin typeface="Times New Roman" panose="02020603050405020304" pitchFamily="18" charset="0"/>
                <a:cs typeface="Times New Roman" panose="02020603050405020304" pitchFamily="18" charset="0"/>
              </a:rPr>
              <a:t>індивідуально</a:t>
            </a:r>
            <a:r>
              <a:rPr lang="ru-RU" sz="1400" b="1" dirty="0">
                <a:solidFill>
                  <a:srgbClr val="003399"/>
                </a:solidFill>
                <a:latin typeface="Times New Roman" panose="02020603050405020304" pitchFamily="18" charset="0"/>
                <a:cs typeface="Times New Roman" panose="02020603050405020304" pitchFamily="18" charset="0"/>
              </a:rPr>
              <a:t> </a:t>
            </a:r>
          </a:p>
          <a:p>
            <a:pPr algn="ctr" eaLnBrk="0" fontAlgn="base" hangingPunct="0">
              <a:spcBef>
                <a:spcPct val="0"/>
              </a:spcBef>
              <a:spcAft>
                <a:spcPct val="0"/>
              </a:spcAft>
            </a:pPr>
            <a:r>
              <a:rPr lang="ru-RU" sz="1400" b="1" dirty="0">
                <a:solidFill>
                  <a:srgbClr val="003399"/>
                </a:solidFill>
                <a:latin typeface="Times New Roman" panose="02020603050405020304" pitchFamily="18" charset="0"/>
                <a:cs typeface="Times New Roman" panose="02020603050405020304" pitchFamily="18" charset="0"/>
              </a:rPr>
              <a:t>     та у </a:t>
            </a:r>
            <a:r>
              <a:rPr lang="ru-RU" sz="1400" b="1" dirty="0" err="1">
                <a:solidFill>
                  <a:srgbClr val="003399"/>
                </a:solidFill>
                <a:latin typeface="Times New Roman" panose="02020603050405020304" pitchFamily="18" charset="0"/>
                <a:cs typeface="Times New Roman" panose="02020603050405020304" pitchFamily="18" charset="0"/>
              </a:rPr>
              <a:t>співпраці</a:t>
            </a:r>
            <a:r>
              <a:rPr lang="ru-RU" sz="1400" b="1" dirty="0">
                <a:solidFill>
                  <a:srgbClr val="003399"/>
                </a:solidFill>
                <a:latin typeface="Times New Roman" panose="02020603050405020304" pitchFamily="18" charset="0"/>
                <a:cs typeface="Times New Roman" panose="02020603050405020304" pitchFamily="18" charset="0"/>
              </a:rPr>
              <a:t> з </a:t>
            </a:r>
            <a:r>
              <a:rPr lang="ru-RU" sz="1400" b="1" dirty="0" err="1">
                <a:solidFill>
                  <a:srgbClr val="003399"/>
                </a:solidFill>
                <a:latin typeface="Times New Roman" panose="02020603050405020304" pitchFamily="18" charset="0"/>
                <a:cs typeface="Times New Roman" panose="02020603050405020304" pitchFamily="18" charset="0"/>
              </a:rPr>
              <a:t>іншими</a:t>
            </a:r>
            <a:r>
              <a:rPr lang="ru-RU" sz="1400" b="1" dirty="0">
                <a:solidFill>
                  <a:srgbClr val="003399"/>
                </a:solidFill>
                <a:latin typeface="Times New Roman" panose="02020603050405020304" pitchFamily="18" charset="0"/>
                <a:cs typeface="Times New Roman" panose="02020603050405020304" pitchFamily="18" charset="0"/>
              </a:rPr>
              <a:t> особами).</a:t>
            </a:r>
          </a:p>
        </p:txBody>
      </p:sp>
      <p:sp>
        <p:nvSpPr>
          <p:cNvPr id="27" name="AutoShape 10">
            <a:extLst>
              <a:ext uri="{FF2B5EF4-FFF2-40B4-BE49-F238E27FC236}">
                <a16:creationId xmlns:a16="http://schemas.microsoft.com/office/drawing/2014/main" id="{D3C0393C-F50D-4A1A-85A2-16F569BED647}"/>
              </a:ext>
            </a:extLst>
          </p:cNvPr>
          <p:cNvSpPr>
            <a:spLocks noChangeArrowheads="1"/>
          </p:cNvSpPr>
          <p:nvPr/>
        </p:nvSpPr>
        <p:spPr bwMode="gray">
          <a:xfrm>
            <a:off x="11622" y="3001844"/>
            <a:ext cx="4870655" cy="3856156"/>
          </a:xfrm>
          <a:prstGeom prst="roundRect">
            <a:avLst>
              <a:gd name="adj" fmla="val 50000"/>
            </a:avLst>
          </a:prstGeom>
          <a:noFill/>
          <a:ln w="28575" algn="ctr">
            <a:solidFill>
              <a:schemeClr val="accent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1350">
              <a:solidFill>
                <a:schemeClr val="accent1">
                  <a:lumMod val="75000"/>
                </a:schemeClr>
              </a:solidFill>
              <a:latin typeface="Arial" charset="0"/>
            </a:endParaRPr>
          </a:p>
        </p:txBody>
      </p:sp>
    </p:spTree>
    <p:extLst>
      <p:ext uri="{BB962C8B-B14F-4D97-AF65-F5344CB8AC3E}">
        <p14:creationId xmlns:p14="http://schemas.microsoft.com/office/powerpoint/2010/main" val="285728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41">
            <a:extLst>
              <a:ext uri="{FF2B5EF4-FFF2-40B4-BE49-F238E27FC236}">
                <a16:creationId xmlns:a16="http://schemas.microsoft.com/office/drawing/2014/main" id="{B253FA0D-D148-4698-BC76-BD4C02F23865}"/>
              </a:ext>
            </a:extLst>
          </p:cNvPr>
          <p:cNvSpPr/>
          <p:nvPr/>
        </p:nvSpPr>
        <p:spPr>
          <a:xfrm>
            <a:off x="-30154" y="0"/>
            <a:ext cx="8058538" cy="584775"/>
          </a:xfrm>
          <a:prstGeom prst="rect">
            <a:avLst/>
          </a:prstGeom>
        </p:spPr>
        <p:txBody>
          <a:bodyPr wrap="square">
            <a:spAutoFit/>
          </a:bodyPr>
          <a:lstStyle/>
          <a:p>
            <a:pPr algn="ctr" latinLnBrk="0"/>
            <a:r>
              <a:rPr lang="uk-UA" sz="32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Мета природничої освітньої  галузі </a:t>
            </a:r>
          </a:p>
        </p:txBody>
      </p:sp>
      <p:pic>
        <p:nvPicPr>
          <p:cNvPr id="15" name="Рисунок 14">
            <a:extLst>
              <a:ext uri="{FF2B5EF4-FFF2-40B4-BE49-F238E27FC236}">
                <a16:creationId xmlns:a16="http://schemas.microsoft.com/office/drawing/2014/main" id="{010086A8-1891-4704-BB2E-E8D27C0151DA}"/>
              </a:ext>
            </a:extLst>
          </p:cNvPr>
          <p:cNvPicPr>
            <a:picLocks noChangeAspect="1"/>
          </p:cNvPicPr>
          <p:nvPr/>
        </p:nvPicPr>
        <p:blipFill>
          <a:blip r:embed="rId2"/>
          <a:stretch>
            <a:fillRect/>
          </a:stretch>
        </p:blipFill>
        <p:spPr>
          <a:xfrm>
            <a:off x="6930516" y="3410906"/>
            <a:ext cx="2195736" cy="3447094"/>
          </a:xfrm>
          <a:prstGeom prst="rect">
            <a:avLst/>
          </a:prstGeom>
        </p:spPr>
      </p:pic>
      <p:sp>
        <p:nvSpPr>
          <p:cNvPr id="16" name="Прямоугольник 15">
            <a:extLst>
              <a:ext uri="{FF2B5EF4-FFF2-40B4-BE49-F238E27FC236}">
                <a16:creationId xmlns:a16="http://schemas.microsoft.com/office/drawing/2014/main" id="{5BA1499B-B086-4D54-A995-3D78AEEE5A74}"/>
              </a:ext>
            </a:extLst>
          </p:cNvPr>
          <p:cNvSpPr/>
          <p:nvPr/>
        </p:nvSpPr>
        <p:spPr>
          <a:xfrm>
            <a:off x="125232" y="4149080"/>
            <a:ext cx="6804248" cy="1631216"/>
          </a:xfrm>
          <a:prstGeom prst="rect">
            <a:avLst/>
          </a:prstGeom>
        </p:spPr>
        <p:txBody>
          <a:bodyPr wrap="square">
            <a:spAutoFit/>
          </a:bodyPr>
          <a:lstStyle/>
          <a:p>
            <a:pPr marL="342900" indent="-342900" algn="just">
              <a:buFont typeface="Wingdings" pitchFamily="2" charset="2"/>
              <a:buChar char="Ø"/>
            </a:pPr>
            <a:r>
              <a:rPr lang="ru-RU" sz="2000" dirty="0" err="1">
                <a:latin typeface="Times New Roman" panose="02020603050405020304" pitchFamily="18" charset="0"/>
                <a:ea typeface="Verdana" panose="020B0604030504040204" pitchFamily="34" charset="0"/>
                <a:cs typeface="Times New Roman" panose="02020603050405020304" pitchFamily="18" charset="0"/>
              </a:rPr>
              <a:t>здатен</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оцінити</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вплив</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природничих</a:t>
            </a:r>
            <a:r>
              <a:rPr lang="ru-RU" sz="2000" dirty="0">
                <a:latin typeface="Times New Roman" panose="02020603050405020304" pitchFamily="18" charset="0"/>
                <a:ea typeface="Verdana" panose="020B0604030504040204" pitchFamily="34" charset="0"/>
                <a:cs typeface="Times New Roman" panose="02020603050405020304" pitchFamily="18" charset="0"/>
              </a:rPr>
              <a:t> наук, </a:t>
            </a:r>
            <a:r>
              <a:rPr lang="ru-RU" sz="2000" dirty="0" err="1">
                <a:latin typeface="Times New Roman" panose="02020603050405020304" pitchFamily="18" charset="0"/>
                <a:ea typeface="Verdana" panose="020B0604030504040204" pitchFamily="34" charset="0"/>
                <a:cs typeface="Times New Roman" panose="02020603050405020304" pitchFamily="18" charset="0"/>
              </a:rPr>
              <a:t>техніки</a:t>
            </a:r>
            <a:r>
              <a:rPr lang="ru-RU" sz="2000" dirty="0">
                <a:latin typeface="Times New Roman" panose="02020603050405020304" pitchFamily="18" charset="0"/>
                <a:ea typeface="Verdana" panose="020B0604030504040204" pitchFamily="34" charset="0"/>
                <a:cs typeface="Times New Roman" panose="02020603050405020304" pitchFamily="18" charset="0"/>
              </a:rPr>
              <a:t> і </a:t>
            </a:r>
            <a:r>
              <a:rPr lang="ru-RU" sz="2000" dirty="0" err="1">
                <a:latin typeface="Times New Roman" panose="02020603050405020304" pitchFamily="18" charset="0"/>
                <a:ea typeface="Verdana" panose="020B0604030504040204" pitchFamily="34" charset="0"/>
                <a:cs typeface="Times New Roman" panose="02020603050405020304" pitchFamily="18" charset="0"/>
              </a:rPr>
              <a:t>технологій</a:t>
            </a:r>
            <a:r>
              <a:rPr lang="ru-RU" sz="2000" dirty="0">
                <a:latin typeface="Times New Roman" panose="02020603050405020304" pitchFamily="18" charset="0"/>
                <a:ea typeface="Verdana" panose="020B0604030504040204" pitchFamily="34" charset="0"/>
                <a:cs typeface="Times New Roman" panose="02020603050405020304" pitchFamily="18" charset="0"/>
              </a:rPr>
              <a:t> на </a:t>
            </a:r>
            <a:r>
              <a:rPr lang="ru-RU" sz="2000" dirty="0" err="1">
                <a:latin typeface="Times New Roman" panose="02020603050405020304" pitchFamily="18" charset="0"/>
                <a:ea typeface="Verdana" panose="020B0604030504040204" pitchFamily="34" charset="0"/>
                <a:cs typeface="Times New Roman" panose="02020603050405020304" pitchFamily="18" charset="0"/>
              </a:rPr>
              <a:t>сталий</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розвиток</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суспільства</a:t>
            </a:r>
            <a:r>
              <a:rPr lang="ru-RU" sz="2000" dirty="0">
                <a:latin typeface="Times New Roman" panose="02020603050405020304" pitchFamily="18" charset="0"/>
                <a:ea typeface="Verdana" panose="020B0604030504040204" pitchFamily="34" charset="0"/>
                <a:cs typeface="Times New Roman" panose="02020603050405020304" pitchFamily="18" charset="0"/>
              </a:rPr>
              <a:t> та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можливі</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наслідки</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людської</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діяльності</a:t>
            </a:r>
            <a:r>
              <a:rPr lang="ru-RU" sz="2000" dirty="0">
                <a:latin typeface="Times New Roman" panose="02020603050405020304" pitchFamily="18" charset="0"/>
                <a:ea typeface="Verdana" panose="020B0604030504040204" pitchFamily="34" charset="0"/>
                <a:cs typeface="Times New Roman" panose="02020603050405020304" pitchFamily="18" charset="0"/>
              </a:rPr>
              <a:t> у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природі</a:t>
            </a:r>
            <a:r>
              <a:rPr lang="ru-RU" sz="2000" dirty="0">
                <a:latin typeface="Times New Roman" panose="02020603050405020304" pitchFamily="18" charset="0"/>
                <a:ea typeface="Verdana" panose="020B0604030504040204" pitchFamily="34" charset="0"/>
                <a:cs typeface="Times New Roman" panose="02020603050405020304" pitchFamily="18" charset="0"/>
              </a:rPr>
              <a:t>;</a:t>
            </a:r>
          </a:p>
          <a:p>
            <a:pPr marL="342900" indent="-342900" algn="just">
              <a:buFont typeface="Wingdings" pitchFamily="2" charset="2"/>
              <a:buChar char="Ø"/>
            </a:pPr>
            <a:r>
              <a:rPr lang="ru-RU" sz="2000" dirty="0" err="1">
                <a:latin typeface="Times New Roman" panose="02020603050405020304" pitchFamily="18" charset="0"/>
                <a:ea typeface="Verdana" panose="020B0604030504040204" pitchFamily="34" charset="0"/>
                <a:cs typeface="Times New Roman" panose="02020603050405020304" pitchFamily="18" charset="0"/>
              </a:rPr>
              <a:t>відповідально</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взаємодіє</a:t>
            </a:r>
            <a:r>
              <a:rPr lang="ru-RU" sz="2000" dirty="0">
                <a:latin typeface="Times New Roman" panose="02020603050405020304" pitchFamily="18" charset="0"/>
                <a:ea typeface="Verdana" panose="020B0604030504040204" pitchFamily="34" charset="0"/>
                <a:cs typeface="Times New Roman" panose="02020603050405020304" pitchFamily="18" charset="0"/>
              </a:rPr>
              <a:t> з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навколишнім</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природним</a:t>
            </a:r>
            <a:r>
              <a:rPr lang="ru-RU" sz="2000" dirty="0">
                <a:latin typeface="Times New Roman" panose="02020603050405020304" pitchFamily="18" charset="0"/>
                <a:ea typeface="Verdana" panose="020B0604030504040204" pitchFamily="34" charset="0"/>
                <a:cs typeface="Times New Roman" panose="02020603050405020304" pitchFamily="18" charset="0"/>
              </a:rPr>
              <a:t> </a:t>
            </a:r>
            <a:r>
              <a:rPr lang="ru-RU" sz="2000" dirty="0" err="1">
                <a:latin typeface="Times New Roman" panose="02020603050405020304" pitchFamily="18" charset="0"/>
                <a:ea typeface="Verdana" panose="020B0604030504040204" pitchFamily="34" charset="0"/>
                <a:cs typeface="Times New Roman" panose="02020603050405020304" pitchFamily="18" charset="0"/>
              </a:rPr>
              <a:t>середовищем</a:t>
            </a:r>
            <a:r>
              <a:rPr lang="ru-RU" sz="2000" dirty="0">
                <a:latin typeface="Times New Roman" panose="02020603050405020304" pitchFamily="18" charset="0"/>
                <a:ea typeface="Verdana" panose="020B0604030504040204" pitchFamily="34" charset="0"/>
                <a:cs typeface="Times New Roman" panose="02020603050405020304" pitchFamily="18" charset="0"/>
              </a:rPr>
              <a:t>.</a:t>
            </a:r>
          </a:p>
        </p:txBody>
      </p:sp>
      <p:sp>
        <p:nvSpPr>
          <p:cNvPr id="5" name="Прямоугольник 4"/>
          <p:cNvSpPr/>
          <p:nvPr/>
        </p:nvSpPr>
        <p:spPr>
          <a:xfrm>
            <a:off x="1835696" y="751486"/>
            <a:ext cx="5400600" cy="400110"/>
          </a:xfrm>
          <a:prstGeom prst="rect">
            <a:avLst/>
          </a:prstGeom>
          <a:solidFill>
            <a:schemeClr val="accent6">
              <a:lumMod val="20000"/>
              <a:lumOff val="80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latinLnBrk="0"/>
            <a:r>
              <a:rPr lang="uk-UA" sz="2000" b="1" dirty="0">
                <a:solidFill>
                  <a:srgbClr val="008000"/>
                </a:solidFill>
                <a:latin typeface="Arial" pitchFamily="34" charset="0"/>
                <a:cs typeface="Arial" pitchFamily="34" charset="0"/>
              </a:rPr>
              <a:t>Формування особистості учня, який:</a:t>
            </a:r>
            <a:endParaRPr lang="uk-UA" sz="2000" dirty="0">
              <a:solidFill>
                <a:srgbClr val="008000"/>
              </a:solidFill>
              <a:latin typeface="Arial" pitchFamily="34" charset="0"/>
              <a:cs typeface="Arial" pitchFamily="34" charset="0"/>
            </a:endParaRPr>
          </a:p>
        </p:txBody>
      </p:sp>
      <p:pic>
        <p:nvPicPr>
          <p:cNvPr id="6" name="Picture 7" descr="young student png transparent - Clipart World"/>
          <p:cNvPicPr>
            <a:picLocks noChangeAspect="1" noChangeArrowheads="1"/>
          </p:cNvPicPr>
          <p:nvPr/>
        </p:nvPicPr>
        <p:blipFill>
          <a:blip r:embed="rId3"/>
          <a:srcRect/>
          <a:stretch>
            <a:fillRect/>
          </a:stretch>
        </p:blipFill>
        <p:spPr bwMode="auto">
          <a:xfrm>
            <a:off x="0" y="951541"/>
            <a:ext cx="2123728" cy="3155377"/>
          </a:xfrm>
          <a:prstGeom prst="rect">
            <a:avLst/>
          </a:prstGeom>
          <a:noFill/>
        </p:spPr>
      </p:pic>
      <p:sp>
        <p:nvSpPr>
          <p:cNvPr id="2" name="Прямоугольник 1"/>
          <p:cNvSpPr/>
          <p:nvPr/>
        </p:nvSpPr>
        <p:spPr>
          <a:xfrm>
            <a:off x="1848039" y="1359678"/>
            <a:ext cx="7179366" cy="1938992"/>
          </a:xfrm>
          <a:prstGeom prst="rect">
            <a:avLst/>
          </a:prstGeom>
        </p:spPr>
        <p:txBody>
          <a:bodyPr wrap="square">
            <a:spAutoFit/>
          </a:bodyPr>
          <a:lstStyle/>
          <a:p>
            <a:pPr marL="342900" indent="-342900">
              <a:buFont typeface="Wingdings" pitchFamily="2" charset="2"/>
              <a:buChar char="Ø"/>
            </a:pPr>
            <a:r>
              <a:rPr lang="ru-RU" sz="2000" dirty="0" err="1">
                <a:latin typeface="Times New Roman" pitchFamily="18" charset="0"/>
                <a:cs typeface="Times New Roman" pitchFamily="18" charset="0"/>
              </a:rPr>
              <a:t>знає</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розуміє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основні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закономірності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живої</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неживої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природи</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володіє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певними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вміннями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дослідження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виявляє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допитливість</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здобутих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знань</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пізнавального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досвіду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усвідомлює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цілісність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природничо</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наукової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картини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світу</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17417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548680"/>
            <a:ext cx="7140312"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35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0"/>
            <a:ext cx="7524328" cy="548680"/>
          </a:xfrm>
        </p:spPr>
        <p:txBody>
          <a:bodyPr>
            <a:normAutofit/>
          </a:bodyPr>
          <a:lstStyle/>
          <a:p>
            <a:pPr algn="ctr"/>
            <a:r>
              <a:rPr lang="en-US" altLang="ko-KR" sz="3200" dirty="0">
                <a:solidFill>
                  <a:srgbClr val="002060"/>
                </a:solidFill>
                <a:latin typeface="Times New Roman" panose="02020603050405020304" pitchFamily="18" charset="0"/>
                <a:cs typeface="Times New Roman" panose="02020603050405020304" pitchFamily="18" charset="0"/>
              </a:rPr>
              <a:t> </a:t>
            </a:r>
            <a:r>
              <a:rPr lang="uk-UA" altLang="ko-KR" sz="3200" dirty="0">
                <a:solidFill>
                  <a:srgbClr val="002060"/>
                </a:solidFill>
                <a:latin typeface="Times New Roman" panose="02020603050405020304" pitchFamily="18" charset="0"/>
                <a:cs typeface="Times New Roman" panose="02020603050405020304" pitchFamily="18" charset="0"/>
              </a:rPr>
              <a:t>Природнича освітня галузь</a:t>
            </a:r>
            <a:endParaRPr lang="ko-KR" altLang="en-US" sz="3200" dirty="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47A068E-7EB6-4F11-A79A-F491E8E9A1D2}"/>
              </a:ext>
            </a:extLst>
          </p:cNvPr>
          <p:cNvSpPr txBox="1"/>
          <p:nvPr/>
        </p:nvSpPr>
        <p:spPr>
          <a:xfrm>
            <a:off x="251520" y="9118"/>
            <a:ext cx="582211" cy="6445354"/>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КОМПЕТЕНТНІСНИЙ </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A32FA3-746B-49D1-AFE8-35B04EA83527}"/>
              </a:ext>
            </a:extLst>
          </p:cNvPr>
          <p:cNvSpPr txBox="1"/>
          <p:nvPr/>
        </p:nvSpPr>
        <p:spPr>
          <a:xfrm>
            <a:off x="794361" y="1055180"/>
            <a:ext cx="582211" cy="3670236"/>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ПОТЕНЦІАЛ</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12" name="Таблица 11">
            <a:extLst>
              <a:ext uri="{FF2B5EF4-FFF2-40B4-BE49-F238E27FC236}">
                <a16:creationId xmlns:a16="http://schemas.microsoft.com/office/drawing/2014/main" id="{AE77CCCC-1E6C-4914-978B-E646CEC16701}"/>
              </a:ext>
            </a:extLst>
          </p:cNvPr>
          <p:cNvGraphicFramePr>
            <a:graphicFrameLocks noGrp="1"/>
          </p:cNvGraphicFramePr>
          <p:nvPr/>
        </p:nvGraphicFramePr>
        <p:xfrm>
          <a:off x="1439144" y="742960"/>
          <a:ext cx="7704856" cy="6035040"/>
        </p:xfrm>
        <a:graphic>
          <a:graphicData uri="http://schemas.openxmlformats.org/drawingml/2006/table">
            <a:tbl>
              <a:tblPr firstRow="1" firstCol="1" bandRow="1">
                <a:tableStyleId>{5C22544A-7EE6-4342-B048-85BDC9FD1C3A}</a:tableStyleId>
              </a:tblPr>
              <a:tblGrid>
                <a:gridCol w="292147">
                  <a:extLst>
                    <a:ext uri="{9D8B030D-6E8A-4147-A177-3AD203B41FA5}">
                      <a16:colId xmlns:a16="http://schemas.microsoft.com/office/drawing/2014/main" val="3225585942"/>
                    </a:ext>
                  </a:extLst>
                </a:gridCol>
                <a:gridCol w="1241624">
                  <a:extLst>
                    <a:ext uri="{9D8B030D-6E8A-4147-A177-3AD203B41FA5}">
                      <a16:colId xmlns:a16="http://schemas.microsoft.com/office/drawing/2014/main" val="3414240821"/>
                    </a:ext>
                  </a:extLst>
                </a:gridCol>
                <a:gridCol w="6171085">
                  <a:extLst>
                    <a:ext uri="{9D8B030D-6E8A-4147-A177-3AD203B41FA5}">
                      <a16:colId xmlns:a16="http://schemas.microsoft.com/office/drawing/2014/main" val="1157721175"/>
                    </a:ext>
                  </a:extLst>
                </a:gridCol>
              </a:tblGrid>
              <a:tr h="256099">
                <a:tc>
                  <a:txBody>
                    <a:bodyPr/>
                    <a:lstStyle/>
                    <a:p>
                      <a:pPr algn="ctr">
                        <a:spcAft>
                          <a:spcPts val="0"/>
                        </a:spcAft>
                      </a:pPr>
                      <a:r>
                        <a:rPr lang="uk-UA" sz="1200" dirty="0">
                          <a:effectLst/>
                          <a:latin typeface="Times New Roman" panose="02020603050405020304" pitchFamily="18" charset="0"/>
                          <a:cs typeface="Times New Roman" panose="02020603050405020304" pitchFamily="18" charset="0"/>
                        </a:rPr>
                        <a:t>№ </a:t>
                      </a:r>
                    </a:p>
                    <a:p>
                      <a:pPr algn="ctr">
                        <a:spcAft>
                          <a:spcPts val="0"/>
                        </a:spcAft>
                      </a:pPr>
                      <a:r>
                        <a:rPr lang="uk-UA" sz="1200" dirty="0">
                          <a:effectLst/>
                          <a:latin typeface="Times New Roman" panose="02020603050405020304" pitchFamily="18" charset="0"/>
                          <a:cs typeface="Times New Roman" panose="02020603050405020304" pitchFamily="18" charset="0"/>
                        </a:rPr>
                        <a:t>з/п</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tc>
                  <a:txBody>
                    <a:bodyPr/>
                    <a:lstStyle/>
                    <a:p>
                      <a:pPr algn="ctr">
                        <a:spcAft>
                          <a:spcPts val="0"/>
                        </a:spcAft>
                      </a:pPr>
                      <a:r>
                        <a:rPr lang="ru-RU" sz="1200" dirty="0" err="1">
                          <a:effectLst/>
                          <a:latin typeface="Times New Roman" panose="02020603050405020304" pitchFamily="18" charset="0"/>
                          <a:cs typeface="Times New Roman" panose="02020603050405020304" pitchFamily="18" charset="0"/>
                        </a:rPr>
                        <a:t>Ключові</a:t>
                      </a:r>
                      <a:r>
                        <a:rPr lang="ru-RU" sz="1200" dirty="0">
                          <a:effectLst/>
                          <a:latin typeface="Times New Roman" panose="02020603050405020304" pitchFamily="18" charset="0"/>
                          <a:cs typeface="Times New Roman" panose="02020603050405020304" pitchFamily="18" charset="0"/>
                        </a:rPr>
                        <a:t> </a:t>
                      </a:r>
                    </a:p>
                    <a:p>
                      <a:pPr algn="ctr">
                        <a:spcAft>
                          <a:spcPts val="0"/>
                        </a:spcAft>
                      </a:pPr>
                      <a:r>
                        <a:rPr lang="ru-RU" sz="1200" dirty="0" err="1">
                          <a:effectLst/>
                          <a:latin typeface="Times New Roman" panose="02020603050405020304" pitchFamily="18" charset="0"/>
                          <a:cs typeface="Times New Roman" panose="02020603050405020304" pitchFamily="18" charset="0"/>
                        </a:rPr>
                        <a:t>компетентності</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nchor="ctr"/>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Уміння та ставлення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nchor="ctr"/>
                </a:tc>
                <a:extLst>
                  <a:ext uri="{0D108BD9-81ED-4DB2-BD59-A6C34878D82A}">
                    <a16:rowId xmlns:a16="http://schemas.microsoft.com/office/drawing/2014/main" val="646061426"/>
                  </a:ext>
                </a:extLst>
              </a:tr>
              <a:tr h="1920746">
                <a:tc>
                  <a:txBody>
                    <a:bodyPr/>
                    <a:lstStyle/>
                    <a:p>
                      <a:pPr>
                        <a:spcAft>
                          <a:spcPts val="0"/>
                        </a:spcAft>
                      </a:pPr>
                      <a:r>
                        <a:rPr lang="uk-UA"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tc>
                  <a:txBody>
                    <a:bodyPr/>
                    <a:lstStyle/>
                    <a:p>
                      <a:pPr>
                        <a:spcAft>
                          <a:spcPts val="0"/>
                        </a:spcAft>
                      </a:pPr>
                      <a:r>
                        <a:rPr lang="ru-RU" sz="1200" dirty="0" err="1">
                          <a:effectLst/>
                          <a:latin typeface="Times New Roman" panose="02020603050405020304" pitchFamily="18" charset="0"/>
                          <a:cs typeface="Times New Roman" panose="02020603050405020304" pitchFamily="18" charset="0"/>
                        </a:rPr>
                        <a:t>Вільне</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володіння</a:t>
                      </a:r>
                      <a:r>
                        <a:rPr lang="ru-RU" sz="1200" dirty="0">
                          <a:effectLst/>
                          <a:latin typeface="Times New Roman" panose="02020603050405020304" pitchFamily="18" charset="0"/>
                          <a:cs typeface="Times New Roman" panose="02020603050405020304" pitchFamily="18" charset="0"/>
                        </a:rPr>
                        <a:t> державною </a:t>
                      </a:r>
                    </a:p>
                    <a:p>
                      <a:pPr>
                        <a:spcAft>
                          <a:spcPts val="0"/>
                        </a:spcAft>
                      </a:pPr>
                      <a:r>
                        <a:rPr lang="ru-RU" sz="1200" dirty="0" err="1">
                          <a:effectLst/>
                          <a:latin typeface="Times New Roman" panose="02020603050405020304" pitchFamily="18" charset="0"/>
                          <a:cs typeface="Times New Roman" panose="02020603050405020304" pitchFamily="18" charset="0"/>
                        </a:rPr>
                        <a:t>мовою</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tc>
                  <a:txBody>
                    <a:bodyPr/>
                    <a:lstStyle/>
                    <a:p>
                      <a:pPr>
                        <a:spcAft>
                          <a:spcPts val="0"/>
                        </a:spcAft>
                      </a:pPr>
                      <a:r>
                        <a:rPr lang="ru-RU" sz="1200" b="1" dirty="0" err="1">
                          <a:effectLst/>
                          <a:latin typeface="Times New Roman" panose="02020603050405020304" pitchFamily="18" charset="0"/>
                          <a:cs typeface="Times New Roman" panose="02020603050405020304" pitchFamily="18" charset="0"/>
                        </a:rPr>
                        <a:t>Уміння</a:t>
                      </a:r>
                      <a:r>
                        <a:rPr lang="ru-RU" sz="1200" b="1"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використовувати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україномовні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джерела</a:t>
                      </a:r>
                      <a:r>
                        <a:rPr lang="ru-RU" sz="1200" dirty="0">
                          <a:effectLst/>
                          <a:latin typeface="Times New Roman" panose="02020603050405020304" pitchFamily="18" charset="0"/>
                          <a:cs typeface="Times New Roman" panose="02020603050405020304" pitchFamily="18" charset="0"/>
                        </a:rPr>
                        <a:t> для </a:t>
                      </a:r>
                      <a:r>
                        <a:rPr lang="ru-RU" sz="1200" dirty="0" err="1">
                          <a:effectLst/>
                          <a:latin typeface="Times New Roman" panose="02020603050405020304" pitchFamily="18" charset="0"/>
                          <a:cs typeface="Times New Roman" panose="02020603050405020304" pitchFamily="18" charset="0"/>
                        </a:rPr>
                        <a:t>здобуття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природничого</a:t>
                      </a:r>
                      <a:r>
                        <a:rPr lang="ru-RU" sz="1200" dirty="0">
                          <a:effectLst/>
                          <a:latin typeface="Times New Roman" panose="02020603050405020304" pitchFamily="18" charset="0"/>
                          <a:cs typeface="Times New Roman" panose="02020603050405020304" pitchFamily="18" charset="0"/>
                        </a:rPr>
                        <a:t> і </a:t>
                      </a:r>
                    </a:p>
                    <a:p>
                      <a:pPr>
                        <a:spcAft>
                          <a:spcPts val="0"/>
                        </a:spcAft>
                      </a:pPr>
                      <a:r>
                        <a:rPr lang="ru-RU" sz="1200" dirty="0" err="1">
                          <a:effectLst/>
                          <a:latin typeface="Times New Roman" panose="02020603050405020304" pitchFamily="18" charset="0"/>
                          <a:cs typeface="Times New Roman" panose="02020603050405020304" pitchFamily="18" charset="0"/>
                        </a:rPr>
                        <a:t>технічного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змісту</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dirty="0" err="1">
                          <a:effectLst/>
                          <a:latin typeface="Times New Roman" panose="02020603050405020304" pitchFamily="18" charset="0"/>
                          <a:cs typeface="Times New Roman" panose="02020603050405020304" pitchFamily="18" charset="0"/>
                        </a:rPr>
                        <a:t>тлумачити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змісту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описувати</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усній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чи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письмовій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формі</a:t>
                      </a:r>
                      <a:r>
                        <a:rPr lang="ru-RU" sz="1200" dirty="0">
                          <a:effectLst/>
                          <a:latin typeface="Times New Roman" panose="02020603050405020304" pitchFamily="18" charset="0"/>
                          <a:cs typeface="Times New Roman" panose="02020603050405020304" pitchFamily="18" charset="0"/>
                        </a:rPr>
                        <a:t> та </a:t>
                      </a:r>
                    </a:p>
                    <a:p>
                      <a:pPr>
                        <a:spcAft>
                          <a:spcPts val="0"/>
                        </a:spcAft>
                      </a:pPr>
                      <a:r>
                        <a:rPr lang="ru-RU" sz="1200" dirty="0" err="1">
                          <a:effectLst/>
                          <a:latin typeface="Times New Roman" panose="02020603050405020304" pitchFamily="18" charset="0"/>
                          <a:cs typeface="Times New Roman" panose="02020603050405020304" pitchFamily="18" charset="0"/>
                        </a:rPr>
                        <a:t>аналізувати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дослідження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природничих</a:t>
                      </a:r>
                      <a:r>
                        <a:rPr lang="ru-RU" sz="1200" dirty="0">
                          <a:effectLst/>
                          <a:latin typeface="Times New Roman" panose="02020603050405020304" pitchFamily="18" charset="0"/>
                          <a:cs typeface="Times New Roman" panose="02020603050405020304" pitchFamily="18" charset="0"/>
                        </a:rPr>
                        <a:t> наук</a:t>
                      </a:r>
                    </a:p>
                    <a:p>
                      <a:pPr>
                        <a:spcAft>
                          <a:spcPts val="0"/>
                        </a:spcAft>
                      </a:pPr>
                      <a:r>
                        <a:rPr lang="ru-RU" sz="1200" dirty="0" err="1">
                          <a:effectLst/>
                          <a:latin typeface="Times New Roman" panose="02020603050405020304" pitchFamily="18" charset="0"/>
                          <a:cs typeface="Times New Roman" panose="02020603050405020304" pitchFamily="18" charset="0"/>
                        </a:rPr>
                        <a:t>чітко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лаконічно</a:t>
                      </a:r>
                      <a:r>
                        <a:rPr lang="ru-RU" sz="1200" dirty="0">
                          <a:effectLst/>
                          <a:latin typeface="Times New Roman" panose="02020603050405020304" pitchFamily="18" charset="0"/>
                          <a:cs typeface="Times New Roman" panose="02020603050405020304" pitchFamily="18" charset="0"/>
                        </a:rPr>
                        <a:t> і </a:t>
                      </a:r>
                      <a:r>
                        <a:rPr lang="ru-RU" sz="1200" dirty="0" err="1">
                          <a:effectLst/>
                          <a:latin typeface="Times New Roman" panose="02020603050405020304" pitchFamily="18" charset="0"/>
                          <a:cs typeface="Times New Roman" panose="02020603050405020304" pitchFamily="18" charset="0"/>
                        </a:rPr>
                        <a:t>зрозуміло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формулювати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питання</a:t>
                      </a:r>
                      <a:r>
                        <a:rPr lang="ru-RU" sz="1200" dirty="0">
                          <a:effectLst/>
                          <a:latin typeface="Times New Roman" panose="02020603050405020304" pitchFamily="18" charset="0"/>
                          <a:cs typeface="Times New Roman" panose="02020603050405020304" pitchFamily="18" charset="0"/>
                        </a:rPr>
                        <a:t>, думку, </a:t>
                      </a:r>
                      <a:r>
                        <a:rPr lang="ru-RU" sz="1200" dirty="0" err="1">
                          <a:effectLst/>
                          <a:latin typeface="Times New Roman" panose="02020603050405020304" pitchFamily="18" charset="0"/>
                          <a:cs typeface="Times New Roman" panose="02020603050405020304" pitchFamily="18" charset="0"/>
                        </a:rPr>
                        <a:t>аргументувати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доводити</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правильність</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тверджень</a:t>
                      </a:r>
                      <a:r>
                        <a:rPr lang="ru-RU" sz="1200" dirty="0">
                          <a:effectLst/>
                          <a:latin typeface="Times New Roman" panose="02020603050405020304" pitchFamily="18" charset="0"/>
                          <a:cs typeface="Times New Roman" panose="02020603050405020304" pitchFamily="18" charset="0"/>
                        </a:rPr>
                        <a:t> і </a:t>
                      </a:r>
                      <a:r>
                        <a:rPr lang="ru-RU" sz="1200" dirty="0" err="1">
                          <a:effectLst/>
                          <a:latin typeface="Times New Roman" panose="02020603050405020304" pitchFamily="18" charset="0"/>
                          <a:cs typeface="Times New Roman" panose="02020603050405020304" pitchFamily="18" charset="0"/>
                        </a:rPr>
                        <a:t>суджень</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ефективно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комунікувати</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групі</a:t>
                      </a:r>
                      <a:r>
                        <a:rPr lang="ru-RU" sz="1200" dirty="0">
                          <a:effectLst/>
                          <a:latin typeface="Times New Roman" panose="02020603050405020304" pitchFamily="18" charset="0"/>
                          <a:cs typeface="Times New Roman" panose="02020603050405020304" pitchFamily="18" charset="0"/>
                        </a:rPr>
                        <a:t> у </a:t>
                      </a:r>
                      <a:r>
                        <a:rPr lang="ru-RU" sz="1200" dirty="0" err="1">
                          <a:effectLst/>
                          <a:latin typeface="Times New Roman" panose="02020603050405020304" pitchFamily="18" charset="0"/>
                          <a:cs typeface="Times New Roman" panose="02020603050405020304" pitchFamily="18" charset="0"/>
                        </a:rPr>
                        <a:t>процесі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обговорення</a:t>
                      </a:r>
                      <a:r>
                        <a:rPr lang="ru-RU" sz="1200" dirty="0">
                          <a:effectLst/>
                          <a:latin typeface="Times New Roman" panose="02020603050405020304" pitchFamily="18" charset="0"/>
                          <a:cs typeface="Times New Roman" panose="02020603050405020304" pitchFamily="18" charset="0"/>
                        </a:rPr>
                        <a:t> і </a:t>
                      </a:r>
                    </a:p>
                    <a:p>
                      <a:pPr>
                        <a:spcAft>
                          <a:spcPts val="0"/>
                        </a:spcAft>
                      </a:pPr>
                      <a:r>
                        <a:rPr lang="ru-RU" sz="1200" dirty="0" err="1">
                          <a:effectLst/>
                          <a:latin typeface="Times New Roman" panose="02020603050405020304" pitchFamily="18" charset="0"/>
                          <a:cs typeface="Times New Roman" panose="02020603050405020304" pitchFamily="18" charset="0"/>
                        </a:rPr>
                        <a:t>розв’язання</a:t>
                      </a:r>
                      <a:r>
                        <a:rPr lang="ru-RU" sz="1200" dirty="0">
                          <a:effectLst/>
                          <a:latin typeface="Times New Roman" panose="02020603050405020304" pitchFamily="18" charset="0"/>
                          <a:cs typeface="Times New Roman" panose="02020603050405020304" pitchFamily="18" charset="0"/>
                        </a:rPr>
                        <a:t> проблем</a:t>
                      </a:r>
                    </a:p>
                    <a:p>
                      <a:pPr>
                        <a:spcAft>
                          <a:spcPts val="0"/>
                        </a:spcAft>
                      </a:pPr>
                      <a:r>
                        <a:rPr lang="ru-RU" sz="1200" dirty="0" err="1">
                          <a:effectLst/>
                          <a:latin typeface="Times New Roman" panose="02020603050405020304" pitchFamily="18" charset="0"/>
                          <a:cs typeface="Times New Roman" panose="02020603050405020304" pitchFamily="18" charset="0"/>
                        </a:rPr>
                        <a:t>інтерпретувати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подану</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інфографіці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таблицях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діаграмах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графіках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тощо</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dirty="0" err="1">
                          <a:effectLst/>
                          <a:latin typeface="Times New Roman" panose="02020603050405020304" pitchFamily="18" charset="0"/>
                          <a:cs typeface="Times New Roman" panose="02020603050405020304" pitchFamily="18" charset="0"/>
                        </a:rPr>
                        <a:t>поповнювати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словниковий</a:t>
                      </a:r>
                      <a:r>
                        <a:rPr lang="ru-RU" sz="1200" dirty="0">
                          <a:effectLst/>
                          <a:latin typeface="Times New Roman" panose="02020603050405020304" pitchFamily="18" charset="0"/>
                          <a:cs typeface="Times New Roman" panose="02020603050405020304" pitchFamily="18" charset="0"/>
                        </a:rPr>
                        <a:t> запас </a:t>
                      </a:r>
                      <a:r>
                        <a:rPr lang="ru-RU" sz="1200" dirty="0" err="1">
                          <a:effectLst/>
                          <a:latin typeface="Times New Roman" panose="02020603050405020304" pitchFamily="18" charset="0"/>
                          <a:cs typeface="Times New Roman" panose="02020603050405020304" pitchFamily="18" charset="0"/>
                        </a:rPr>
                        <a:t>науковою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термінологією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українською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b="1" dirty="0" err="1">
                          <a:effectLst/>
                          <a:latin typeface="Times New Roman" panose="02020603050405020304" pitchFamily="18" charset="0"/>
                          <a:cs typeface="Times New Roman" panose="02020603050405020304" pitchFamily="18" charset="0"/>
                        </a:rPr>
                        <a:t>Ставлення</a:t>
                      </a:r>
                      <a:r>
                        <a:rPr lang="ru-RU" sz="1200" b="1" dirty="0">
                          <a:effectLst/>
                          <a:latin typeface="Times New Roman" panose="02020603050405020304" pitchFamily="18" charset="0"/>
                          <a:cs typeface="Times New Roman" panose="02020603050405020304" pitchFamily="18" charset="0"/>
                        </a:rPr>
                        <a:t>:</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повага</a:t>
                      </a:r>
                      <a:r>
                        <a:rPr lang="ru-RU" sz="1200" dirty="0">
                          <a:effectLst/>
                          <a:latin typeface="Times New Roman" panose="02020603050405020304" pitchFamily="18" charset="0"/>
                          <a:cs typeface="Times New Roman" panose="02020603050405020304" pitchFamily="18" charset="0"/>
                        </a:rPr>
                        <a:t> до </a:t>
                      </a:r>
                      <a:r>
                        <a:rPr lang="ru-RU" sz="1200" dirty="0" err="1">
                          <a:effectLst/>
                          <a:latin typeface="Times New Roman" panose="02020603050405020304" pitchFamily="18" charset="0"/>
                          <a:cs typeface="Times New Roman" panose="02020603050405020304" pitchFamily="18" charset="0"/>
                        </a:rPr>
                        <a:t>державної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усвідомлення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її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значення</a:t>
                      </a:r>
                      <a:r>
                        <a:rPr lang="ru-RU" sz="1200" dirty="0">
                          <a:effectLst/>
                          <a:latin typeface="Times New Roman" panose="02020603050405020304" pitchFamily="18" charset="0"/>
                          <a:cs typeface="Times New Roman" panose="02020603050405020304" pitchFamily="18" charset="0"/>
                        </a:rPr>
                        <a:t> для </a:t>
                      </a:r>
                      <a:r>
                        <a:rPr lang="ru-RU" sz="1200" dirty="0" err="1">
                          <a:effectLst/>
                          <a:latin typeface="Times New Roman" panose="02020603050405020304" pitchFamily="18" charset="0"/>
                          <a:cs typeface="Times New Roman" panose="02020603050405020304" pitchFamily="18" charset="0"/>
                        </a:rPr>
                        <a:t>здійснення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різних</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видів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комунікації</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extLst>
                  <a:ext uri="{0D108BD9-81ED-4DB2-BD59-A6C34878D82A}">
                    <a16:rowId xmlns:a16="http://schemas.microsoft.com/office/drawing/2014/main" val="1374165999"/>
                  </a:ext>
                </a:extLst>
              </a:tr>
              <a:tr h="1871032">
                <a:tc rowSpan="2">
                  <a:txBody>
                    <a:bodyPr/>
                    <a:lstStyle/>
                    <a:p>
                      <a:pPr>
                        <a:spcAft>
                          <a:spcPts val="0"/>
                        </a:spcAft>
                      </a:pPr>
                      <a:r>
                        <a:rPr lang="uk-UA"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tc rowSpan="2">
                  <a:txBody>
                    <a:bodyPr/>
                    <a:lstStyle/>
                    <a:p>
                      <a:pPr>
                        <a:spcAft>
                          <a:spcPts val="0"/>
                        </a:spcAft>
                      </a:pPr>
                      <a:r>
                        <a:rPr lang="ru-RU" sz="1200" dirty="0" err="1">
                          <a:effectLst/>
                          <a:latin typeface="Times New Roman" panose="02020603050405020304" pitchFamily="18" charset="0"/>
                          <a:cs typeface="Times New Roman" panose="02020603050405020304" pitchFamily="18" charset="0"/>
                        </a:rPr>
                        <a:t>Здатність</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спілкуватися</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рідною</a:t>
                      </a:r>
                      <a:r>
                        <a:rPr lang="ru-RU" sz="1200" dirty="0">
                          <a:effectLst/>
                          <a:latin typeface="Times New Roman" panose="02020603050405020304" pitchFamily="18" charset="0"/>
                          <a:cs typeface="Times New Roman" panose="02020603050405020304" pitchFamily="18" charset="0"/>
                        </a:rPr>
                        <a:t> (у </a:t>
                      </a:r>
                      <a:r>
                        <a:rPr lang="ru-RU" sz="1200" dirty="0" err="1">
                          <a:effectLst/>
                          <a:latin typeface="Times New Roman" panose="02020603050405020304" pitchFamily="18" charset="0"/>
                          <a:cs typeface="Times New Roman" panose="02020603050405020304" pitchFamily="18" charset="0"/>
                        </a:rPr>
                        <a:t>разі</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відмінності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від</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державної</a:t>
                      </a:r>
                      <a:r>
                        <a:rPr lang="ru-RU" sz="1200" dirty="0">
                          <a:effectLst/>
                          <a:latin typeface="Times New Roman" panose="02020603050405020304" pitchFamily="18" charset="0"/>
                          <a:cs typeface="Times New Roman" panose="02020603050405020304" pitchFamily="18" charset="0"/>
                        </a:rPr>
                        <a:t>) та </a:t>
                      </a:r>
                    </a:p>
                    <a:p>
                      <a:pPr>
                        <a:spcAft>
                          <a:spcPts val="0"/>
                        </a:spcAft>
                      </a:pPr>
                      <a:r>
                        <a:rPr lang="ru-RU" sz="1200" dirty="0" err="1">
                          <a:effectLst/>
                          <a:latin typeface="Times New Roman" panose="02020603050405020304" pitchFamily="18" charset="0"/>
                          <a:cs typeface="Times New Roman" panose="02020603050405020304" pitchFamily="18" charset="0"/>
                        </a:rPr>
                        <a:t>іноземними</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мовами</a:t>
                      </a:r>
                      <a:r>
                        <a:rPr lang="ru-RU"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tc>
                  <a:txBody>
                    <a:bodyPr/>
                    <a:lstStyle/>
                    <a:p>
                      <a:pPr>
                        <a:spcAft>
                          <a:spcPts val="0"/>
                        </a:spcAft>
                      </a:pPr>
                      <a:r>
                        <a:rPr lang="ru-RU" sz="1200" b="1" i="1" dirty="0" err="1">
                          <a:effectLst/>
                          <a:latin typeface="Times New Roman" panose="02020603050405020304" pitchFamily="18" charset="0"/>
                          <a:cs typeface="Times New Roman" panose="02020603050405020304" pitchFamily="18" charset="0"/>
                        </a:rPr>
                        <a:t>Здатність</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спілкуватися</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рідною</a:t>
                      </a:r>
                      <a:r>
                        <a:rPr lang="ru-RU" sz="1200" b="1" i="1" dirty="0">
                          <a:effectLst/>
                          <a:latin typeface="Times New Roman" panose="02020603050405020304" pitchFamily="18" charset="0"/>
                          <a:cs typeface="Times New Roman" panose="02020603050405020304" pitchFamily="18" charset="0"/>
                        </a:rPr>
                        <a:t> (у </a:t>
                      </a:r>
                      <a:r>
                        <a:rPr lang="ru-RU" sz="1200" b="1" i="1" dirty="0" err="1">
                          <a:effectLst/>
                          <a:latin typeface="Times New Roman" panose="02020603050405020304" pitchFamily="18" charset="0"/>
                          <a:cs typeface="Times New Roman" panose="02020603050405020304" pitchFamily="18" charset="0"/>
                        </a:rPr>
                        <a:t>разі</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відмінності</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від</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державної</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мовою</a:t>
                      </a:r>
                      <a:endParaRPr lang="ru-RU" sz="1200" b="1" i="1" dirty="0">
                        <a:effectLst/>
                        <a:latin typeface="Times New Roman" panose="02020603050405020304" pitchFamily="18" charset="0"/>
                        <a:cs typeface="Times New Roman" panose="02020603050405020304" pitchFamily="18" charset="0"/>
                      </a:endParaRPr>
                    </a:p>
                    <a:p>
                      <a:pPr>
                        <a:spcAft>
                          <a:spcPts val="0"/>
                        </a:spcAft>
                      </a:pPr>
                      <a:r>
                        <a:rPr lang="ru-RU" sz="1200" b="1" dirty="0" err="1">
                          <a:effectLst/>
                          <a:latin typeface="Times New Roman" panose="02020603050405020304" pitchFamily="18" charset="0"/>
                          <a:cs typeface="Times New Roman" panose="02020603050405020304" pitchFamily="18" charset="0"/>
                        </a:rPr>
                        <a:t>Уміння</a:t>
                      </a:r>
                      <a:r>
                        <a:rPr lang="ru-RU" sz="1200" b="1" dirty="0">
                          <a:effectLst/>
                          <a:latin typeface="Times New Roman" panose="02020603050405020304" pitchFamily="18" charset="0"/>
                          <a:cs typeface="Times New Roman" panose="02020603050405020304" pitchFamily="18" charset="0"/>
                        </a:rPr>
                        <a:t>:</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використовувати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різні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джерела</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рідною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r>
                        <a:rPr lang="ru-RU" sz="1200" dirty="0">
                          <a:effectLst/>
                          <a:latin typeface="Times New Roman" panose="02020603050405020304" pitchFamily="18" charset="0"/>
                          <a:cs typeface="Times New Roman" panose="02020603050405020304" pitchFamily="18" charset="0"/>
                        </a:rPr>
                        <a:t> для </a:t>
                      </a:r>
                      <a:r>
                        <a:rPr lang="ru-RU" sz="1200" dirty="0" err="1">
                          <a:effectLst/>
                          <a:latin typeface="Times New Roman" panose="02020603050405020304" pitchFamily="18" charset="0"/>
                          <a:cs typeface="Times New Roman" panose="02020603050405020304" pitchFamily="18" charset="0"/>
                        </a:rPr>
                        <a:t>здобуття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інформації</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природничого</a:t>
                      </a:r>
                      <a:r>
                        <a:rPr lang="ru-RU" sz="1200" dirty="0">
                          <a:effectLst/>
                          <a:latin typeface="Times New Roman" panose="02020603050405020304" pitchFamily="18" charset="0"/>
                          <a:cs typeface="Times New Roman" panose="02020603050405020304" pitchFamily="18" charset="0"/>
                        </a:rPr>
                        <a:t> і </a:t>
                      </a:r>
                      <a:r>
                        <a:rPr lang="ru-RU" sz="1200" dirty="0" err="1">
                          <a:effectLst/>
                          <a:latin typeface="Times New Roman" panose="02020603050405020304" pitchFamily="18" charset="0"/>
                          <a:cs typeface="Times New Roman" panose="02020603050405020304" pitchFamily="18" charset="0"/>
                        </a:rPr>
                        <a:t>технічного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змісту</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dirty="0" err="1">
                          <a:effectLst/>
                          <a:latin typeface="Times New Roman" panose="02020603050405020304" pitchFamily="18" charset="0"/>
                          <a:cs typeface="Times New Roman" panose="02020603050405020304" pitchFamily="18" charset="0"/>
                        </a:rPr>
                        <a:t>тлумачити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рідною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усній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чи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письмовій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формі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змісту</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використовуючи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наукову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термінологію</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dirty="0" err="1">
                          <a:effectLst/>
                          <a:latin typeface="Times New Roman" panose="02020603050405020304" pitchFamily="18" charset="0"/>
                          <a:cs typeface="Times New Roman" panose="02020603050405020304" pitchFamily="18" charset="0"/>
                        </a:rPr>
                        <a:t>описувати</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усній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чи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письмовій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формі</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аналізувати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дослідження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рідною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dirty="0" err="1">
                          <a:effectLst/>
                          <a:latin typeface="Times New Roman" panose="02020603050405020304" pitchFamily="18" charset="0"/>
                          <a:cs typeface="Times New Roman" panose="02020603050405020304" pitchFamily="18" charset="0"/>
                        </a:rPr>
                        <a:t>обговорювати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рідною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r>
                        <a:rPr lang="ru-RU" sz="1200" dirty="0">
                          <a:effectLst/>
                          <a:latin typeface="Times New Roman" panose="02020603050405020304" pitchFamily="18" charset="0"/>
                          <a:cs typeface="Times New Roman" panose="02020603050405020304" pitchFamily="18" charset="0"/>
                        </a:rPr>
                        <a:t> і </a:t>
                      </a:r>
                      <a:r>
                        <a:rPr lang="ru-RU" sz="1200" dirty="0" err="1">
                          <a:effectLst/>
                          <a:latin typeface="Times New Roman" panose="02020603050405020304" pitchFamily="18" charset="0"/>
                          <a:cs typeface="Times New Roman" panose="02020603050405020304" pitchFamily="18" charset="0"/>
                        </a:rPr>
                        <a:t>розв’язувати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проблеми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змісту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зокрема</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екологічні</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поповнювати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словниковий</a:t>
                      </a:r>
                      <a:r>
                        <a:rPr lang="ru-RU" sz="1200" dirty="0">
                          <a:effectLst/>
                          <a:latin typeface="Times New Roman" panose="02020603050405020304" pitchFamily="18" charset="0"/>
                          <a:cs typeface="Times New Roman" panose="02020603050405020304" pitchFamily="18" charset="0"/>
                        </a:rPr>
                        <a:t> запас </a:t>
                      </a:r>
                      <a:r>
                        <a:rPr lang="ru-RU" sz="1200" dirty="0" err="1">
                          <a:effectLst/>
                          <a:latin typeface="Times New Roman" panose="02020603050405020304" pitchFamily="18" charset="0"/>
                          <a:cs typeface="Times New Roman" panose="02020603050405020304" pitchFamily="18" charset="0"/>
                        </a:rPr>
                        <a:t>науковою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термінологією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рідною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b="1" dirty="0" err="1">
                          <a:effectLst/>
                          <a:latin typeface="Times New Roman" panose="02020603050405020304" pitchFamily="18" charset="0"/>
                          <a:cs typeface="Times New Roman" panose="02020603050405020304" pitchFamily="18" charset="0"/>
                        </a:rPr>
                        <a:t>Ставлення</a:t>
                      </a:r>
                      <a:r>
                        <a:rPr lang="ru-RU" sz="1200" b="1" dirty="0">
                          <a:effectLst/>
                          <a:latin typeface="Times New Roman" panose="02020603050405020304" pitchFamily="18" charset="0"/>
                          <a:cs typeface="Times New Roman" panose="02020603050405020304" pitchFamily="18" charset="0"/>
                        </a:rPr>
                        <a:t>:</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цінування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здобутків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учених-природничників</a:t>
                      </a:r>
                      <a:r>
                        <a:rPr lang="ru-RU" sz="1200" dirty="0">
                          <a:effectLst/>
                          <a:latin typeface="Times New Roman" panose="02020603050405020304" pitchFamily="18" charset="0"/>
                          <a:cs typeface="Times New Roman" panose="02020603050405020304" pitchFamily="18" charset="0"/>
                        </a:rPr>
                        <a:t> і </a:t>
                      </a:r>
                      <a:r>
                        <a:rPr lang="ru-RU" sz="1200" dirty="0" err="1">
                          <a:effectLst/>
                          <a:latin typeface="Times New Roman" panose="02020603050405020304" pitchFamily="18" charset="0"/>
                          <a:cs typeface="Times New Roman" panose="02020603050405020304" pitchFamily="18" charset="0"/>
                        </a:rPr>
                        <a:t>винахідників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зацікавленість</a:t>
                      </a:r>
                      <a:r>
                        <a:rPr lang="ru-RU" sz="1200" dirty="0">
                          <a:effectLst/>
                          <a:latin typeface="Times New Roman" panose="02020603050405020304" pitchFamily="18" charset="0"/>
                          <a:cs typeface="Times New Roman" panose="02020603050405020304" pitchFamily="18" charset="0"/>
                        </a:rPr>
                        <a:t> у </a:t>
                      </a:r>
                    </a:p>
                    <a:p>
                      <a:pPr>
                        <a:spcAft>
                          <a:spcPts val="0"/>
                        </a:spcAft>
                      </a:pPr>
                      <a:r>
                        <a:rPr lang="ru-RU" sz="1200" dirty="0" err="1">
                          <a:effectLst/>
                          <a:latin typeface="Times New Roman" panose="02020603050405020304" pitchFamily="18" charset="0"/>
                          <a:cs typeface="Times New Roman" panose="02020603050405020304" pitchFamily="18" charset="0"/>
                        </a:rPr>
                        <a:t>популяризації</a:t>
                      </a:r>
                      <a:r>
                        <a:rPr lang="ru-RU" sz="1200" dirty="0">
                          <a:effectLst/>
                          <a:latin typeface="Times New Roman" panose="02020603050405020304" pitchFamily="18" charset="0"/>
                          <a:cs typeface="Times New Roman" panose="02020603050405020304" pitchFamily="18" charset="0"/>
                        </a:rPr>
                        <a:t> науки </a:t>
                      </a:r>
                      <a:r>
                        <a:rPr lang="ru-RU" sz="1200" dirty="0" err="1">
                          <a:effectLst/>
                          <a:latin typeface="Times New Roman" panose="02020603050405020304" pitchFamily="18" charset="0"/>
                          <a:cs typeface="Times New Roman" panose="02020603050405020304" pitchFamily="18" charset="0"/>
                        </a:rPr>
                        <a:t>рідною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мовою</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extLst>
                  <a:ext uri="{0D108BD9-81ED-4DB2-BD59-A6C34878D82A}">
                    <a16:rowId xmlns:a16="http://schemas.microsoft.com/office/drawing/2014/main" val="1317484065"/>
                  </a:ext>
                </a:extLst>
              </a:tr>
              <a:tr h="1408547">
                <a:tc vMerge="1">
                  <a:txBody>
                    <a:bodyPr/>
                    <a:lstStyle/>
                    <a:p>
                      <a:endParaRPr lang="ru-RU"/>
                    </a:p>
                  </a:txBody>
                  <a:tcPr/>
                </a:tc>
                <a:tc vMerge="1">
                  <a:txBody>
                    <a:bodyPr/>
                    <a:lstStyle/>
                    <a:p>
                      <a:endParaRPr lang="ru-RU"/>
                    </a:p>
                  </a:txBody>
                  <a:tcPr/>
                </a:tc>
                <a:tc>
                  <a:txBody>
                    <a:bodyPr/>
                    <a:lstStyle/>
                    <a:p>
                      <a:pPr>
                        <a:spcAft>
                          <a:spcPts val="0"/>
                        </a:spcAft>
                      </a:pPr>
                      <a:r>
                        <a:rPr lang="ru-RU" sz="1200" b="1" i="1" dirty="0" err="1">
                          <a:effectLst/>
                          <a:latin typeface="Times New Roman" panose="02020603050405020304" pitchFamily="18" charset="0"/>
                          <a:cs typeface="Times New Roman" panose="02020603050405020304" pitchFamily="18" charset="0"/>
                        </a:rPr>
                        <a:t>Здатність</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спілкуватися</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іноземними</a:t>
                      </a:r>
                      <a:r>
                        <a:rPr lang="ru-RU" sz="1200" b="1" i="1" dirty="0">
                          <a:effectLst/>
                          <a:latin typeface="Times New Roman" panose="02020603050405020304" pitchFamily="18" charset="0"/>
                          <a:cs typeface="Times New Roman" panose="02020603050405020304" pitchFamily="18" charset="0"/>
                        </a:rPr>
                        <a:t> </a:t>
                      </a:r>
                      <a:r>
                        <a:rPr lang="ru-RU" sz="1200" b="1" i="1" dirty="0" err="1">
                          <a:effectLst/>
                          <a:latin typeface="Times New Roman" panose="02020603050405020304" pitchFamily="18" charset="0"/>
                          <a:cs typeface="Times New Roman" panose="02020603050405020304" pitchFamily="18" charset="0"/>
                        </a:rPr>
                        <a:t>мовами</a:t>
                      </a:r>
                      <a:endParaRPr lang="ru-RU" sz="1200" b="1" i="1" dirty="0">
                        <a:effectLst/>
                        <a:latin typeface="Times New Roman" panose="02020603050405020304" pitchFamily="18" charset="0"/>
                        <a:cs typeface="Times New Roman" panose="02020603050405020304" pitchFamily="18" charset="0"/>
                      </a:endParaRPr>
                    </a:p>
                    <a:p>
                      <a:pPr>
                        <a:spcAft>
                          <a:spcPts val="0"/>
                        </a:spcAft>
                      </a:pPr>
                      <a:r>
                        <a:rPr lang="ru-RU" sz="1200" b="1" dirty="0" err="1">
                          <a:effectLst/>
                          <a:latin typeface="Times New Roman" panose="02020603050405020304" pitchFamily="18" charset="0"/>
                          <a:cs typeface="Times New Roman" panose="02020603050405020304" pitchFamily="18" charset="0"/>
                        </a:rPr>
                        <a:t>Уміння</a:t>
                      </a:r>
                      <a:r>
                        <a:rPr lang="ru-RU" sz="1200" b="1"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сприймати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поняття</a:t>
                      </a:r>
                      <a:r>
                        <a:rPr lang="ru-RU" sz="1200" dirty="0">
                          <a:effectLst/>
                          <a:latin typeface="Times New Roman" panose="02020603050405020304" pitchFamily="18" charset="0"/>
                          <a:cs typeface="Times New Roman" panose="02020603050405020304" pitchFamily="18" charset="0"/>
                        </a:rPr>
                        <a:t> і </a:t>
                      </a:r>
                      <a:r>
                        <a:rPr lang="ru-RU" sz="1200" dirty="0" err="1">
                          <a:effectLst/>
                          <a:latin typeface="Times New Roman" panose="02020603050405020304" pitchFamily="18" charset="0"/>
                          <a:cs typeface="Times New Roman" panose="02020603050405020304" pitchFamily="18" charset="0"/>
                        </a:rPr>
                        <a:t>терміни</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усних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чи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письмових</a:t>
                      </a:r>
                      <a:r>
                        <a:rPr lang="ru-RU" sz="1200" dirty="0">
                          <a:effectLst/>
                          <a:latin typeface="Times New Roman" panose="02020603050405020304" pitchFamily="18" charset="0"/>
                          <a:cs typeface="Times New Roman" panose="02020603050405020304" pitchFamily="18" charset="0"/>
                        </a:rPr>
                        <a:t> текстах </a:t>
                      </a:r>
                      <a:r>
                        <a:rPr lang="ru-RU" sz="1200" dirty="0" err="1">
                          <a:effectLst/>
                          <a:latin typeface="Times New Roman" panose="02020603050405020304" pitchFamily="18" charset="0"/>
                          <a:cs typeface="Times New Roman" panose="02020603050405020304" pitchFamily="18" charset="0"/>
                        </a:rPr>
                        <a:t>іноземними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мовами</a:t>
                      </a:r>
                      <a:r>
                        <a:rPr lang="ru-RU" sz="1200" dirty="0">
                          <a:effectLst/>
                          <a:latin typeface="Times New Roman" panose="02020603050405020304" pitchFamily="18" charset="0"/>
                          <a:cs typeface="Times New Roman" panose="02020603050405020304" pitchFamily="18" charset="0"/>
                        </a:rPr>
                        <a:t>                                           </a:t>
                      </a:r>
                    </a:p>
                    <a:p>
                      <a:pPr>
                        <a:spcAft>
                          <a:spcPts val="0"/>
                        </a:spcAft>
                      </a:pPr>
                      <a:r>
                        <a:rPr lang="ru-RU" sz="1200" dirty="0" err="1">
                          <a:effectLst/>
                          <a:latin typeface="Times New Roman" panose="02020603050405020304" pitchFamily="18" charset="0"/>
                          <a:cs typeface="Times New Roman" panose="02020603050405020304" pitchFamily="18" charset="0"/>
                        </a:rPr>
                        <a:t>використовувати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навчальні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іншомовні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джерела</a:t>
                      </a:r>
                      <a:r>
                        <a:rPr lang="ru-RU" sz="1200" dirty="0">
                          <a:effectLst/>
                          <a:latin typeface="Times New Roman" panose="02020603050405020304" pitchFamily="18" charset="0"/>
                          <a:cs typeface="Times New Roman" panose="02020603050405020304" pitchFamily="18" charset="0"/>
                        </a:rPr>
                        <a:t> для </a:t>
                      </a:r>
                      <a:r>
                        <a:rPr lang="ru-RU" sz="1200" dirty="0" err="1">
                          <a:effectLst/>
                          <a:latin typeface="Times New Roman" panose="02020603050405020304" pitchFamily="18" charset="0"/>
                          <a:cs typeface="Times New Roman" panose="02020603050405020304" pitchFamily="18" charset="0"/>
                        </a:rPr>
                        <a:t>здобуття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природничого</a:t>
                      </a:r>
                      <a:r>
                        <a:rPr lang="ru-RU" sz="1200" dirty="0">
                          <a:effectLst/>
                          <a:latin typeface="Times New Roman" panose="02020603050405020304" pitchFamily="18" charset="0"/>
                          <a:cs typeface="Times New Roman" panose="02020603050405020304" pitchFamily="18" charset="0"/>
                        </a:rPr>
                        <a:t> і </a:t>
                      </a:r>
                    </a:p>
                    <a:p>
                      <a:pPr>
                        <a:spcAft>
                          <a:spcPts val="0"/>
                        </a:spcAft>
                      </a:pPr>
                      <a:r>
                        <a:rPr lang="ru-RU" sz="1200" dirty="0" err="1">
                          <a:effectLst/>
                          <a:latin typeface="Times New Roman" panose="02020603050405020304" pitchFamily="18" charset="0"/>
                          <a:cs typeface="Times New Roman" panose="02020603050405020304" pitchFamily="18" charset="0"/>
                        </a:rPr>
                        <a:t>технічного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змісту</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dirty="0" err="1">
                          <a:effectLst/>
                          <a:latin typeface="Times New Roman" panose="02020603050405020304" pitchFamily="18" charset="0"/>
                          <a:cs typeface="Times New Roman" panose="02020603050405020304" pitchFamily="18" charset="0"/>
                        </a:rPr>
                        <a:t>аналізувати</a:t>
                      </a:r>
                      <a:r>
                        <a:rPr lang="ru-RU" sz="1200" dirty="0">
                          <a:effectLst/>
                          <a:latin typeface="Times New Roman" panose="02020603050405020304" pitchFamily="18" charset="0"/>
                          <a:cs typeface="Times New Roman" panose="02020603050405020304" pitchFamily="18" charset="0"/>
                        </a:rPr>
                        <a:t> та </a:t>
                      </a:r>
                      <a:r>
                        <a:rPr lang="ru-RU" sz="1200" dirty="0" err="1">
                          <a:effectLst/>
                          <a:latin typeface="Times New Roman" panose="02020603050405020304" pitchFamily="18" charset="0"/>
                          <a:cs typeface="Times New Roman" panose="02020603050405020304" pitchFamily="18" charset="0"/>
                        </a:rPr>
                        <a:t>оцінювати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інформацію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природничого</a:t>
                      </a:r>
                      <a:r>
                        <a:rPr lang="ru-RU" sz="1200" dirty="0">
                          <a:effectLst/>
                          <a:latin typeface="Times New Roman" panose="02020603050405020304" pitchFamily="18" charset="0"/>
                          <a:cs typeface="Times New Roman" panose="02020603050405020304" pitchFamily="18" charset="0"/>
                        </a:rPr>
                        <a:t> і </a:t>
                      </a:r>
                      <a:r>
                        <a:rPr lang="ru-RU" sz="1200" dirty="0" err="1">
                          <a:effectLst/>
                          <a:latin typeface="Times New Roman" panose="02020603050405020304" pitchFamily="18" charset="0"/>
                          <a:cs typeface="Times New Roman" panose="02020603050405020304" pitchFamily="18" charset="0"/>
                        </a:rPr>
                        <a:t>технічного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змісту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іноземними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мовами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використовуючи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іншомовну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наукову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термінологію</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b="1" dirty="0" err="1">
                          <a:effectLst/>
                          <a:latin typeface="Times New Roman" panose="02020603050405020304" pitchFamily="18" charset="0"/>
                          <a:cs typeface="Times New Roman" panose="02020603050405020304" pitchFamily="18" charset="0"/>
                        </a:rPr>
                        <a:t>Ставлення</a:t>
                      </a:r>
                      <a:r>
                        <a:rPr lang="ru-RU" sz="1200" b="1"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розуміння</a:t>
                      </a:r>
                      <a:r>
                        <a:rPr lang="ru-RU" sz="1200" dirty="0">
                          <a:effectLst/>
                          <a:latin typeface="Times New Roman" panose="02020603050405020304" pitchFamily="18" charset="0"/>
                          <a:cs typeface="Times New Roman" panose="02020603050405020304" pitchFamily="18" charset="0"/>
                        </a:rPr>
                        <a:t> потреби </a:t>
                      </a:r>
                      <a:r>
                        <a:rPr lang="ru-RU" sz="1200" dirty="0" err="1">
                          <a:effectLst/>
                          <a:latin typeface="Times New Roman" panose="02020603050405020304" pitchFamily="18" charset="0"/>
                          <a:cs typeface="Times New Roman" panose="02020603050405020304" pitchFamily="18" charset="0"/>
                        </a:rPr>
                        <a:t>популяризувати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здобутки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українських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учених</a:t>
                      </a:r>
                      <a:r>
                        <a:rPr lang="ru-RU" sz="1200" dirty="0">
                          <a:effectLst/>
                          <a:latin typeface="Times New Roman" panose="02020603050405020304" pitchFamily="18" charset="0"/>
                          <a:cs typeface="Times New Roman" panose="02020603050405020304" pitchFamily="18" charset="0"/>
                        </a:rPr>
                        <a:t>-</a:t>
                      </a:r>
                    </a:p>
                    <a:p>
                      <a:pPr>
                        <a:spcAft>
                          <a:spcPts val="0"/>
                        </a:spcAft>
                      </a:pPr>
                      <a:r>
                        <a:rPr lang="ru-RU" sz="1200" dirty="0" err="1">
                          <a:effectLst/>
                          <a:latin typeface="Times New Roman" panose="02020603050405020304" pitchFamily="18" charset="0"/>
                          <a:cs typeface="Times New Roman" panose="02020603050405020304" pitchFamily="18" charset="0"/>
                        </a:rPr>
                        <a:t>природничників</a:t>
                      </a:r>
                      <a:r>
                        <a:rPr lang="ru-RU" sz="1200" dirty="0">
                          <a:effectLst/>
                          <a:latin typeface="Times New Roman" panose="02020603050405020304" pitchFamily="18" charset="0"/>
                          <a:cs typeface="Times New Roman" panose="02020603050405020304" pitchFamily="18" charset="0"/>
                        </a:rPr>
                        <a:t> для </a:t>
                      </a:r>
                      <a:r>
                        <a:rPr lang="ru-RU" sz="1200" dirty="0" err="1">
                          <a:effectLst/>
                          <a:latin typeface="Times New Roman" panose="02020603050405020304" pitchFamily="18" charset="0"/>
                          <a:cs typeface="Times New Roman" panose="02020603050405020304" pitchFamily="18" charset="0"/>
                        </a:rPr>
                        <a:t>зарубіжної</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спільноти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іноземними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мовами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527" marR="32527" marT="0" marB="0"/>
                </a:tc>
                <a:extLst>
                  <a:ext uri="{0D108BD9-81ED-4DB2-BD59-A6C34878D82A}">
                    <a16:rowId xmlns:a16="http://schemas.microsoft.com/office/drawing/2014/main" val="1729870363"/>
                  </a:ext>
                </a:extLst>
              </a:tr>
            </a:tbl>
          </a:graphicData>
        </a:graphic>
      </p:graphicFrame>
    </p:spTree>
    <p:extLst>
      <p:ext uri="{BB962C8B-B14F-4D97-AF65-F5344CB8AC3E}">
        <p14:creationId xmlns:p14="http://schemas.microsoft.com/office/powerpoint/2010/main" val="667308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A068E-7EB6-4F11-A79A-F491E8E9A1D2}"/>
              </a:ext>
            </a:extLst>
          </p:cNvPr>
          <p:cNvSpPr txBox="1"/>
          <p:nvPr/>
        </p:nvSpPr>
        <p:spPr>
          <a:xfrm>
            <a:off x="251520" y="9118"/>
            <a:ext cx="582211" cy="6445354"/>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КОМПЕТЕНТНІСНИЙ </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A32FA3-746B-49D1-AFE8-35B04EA83527}"/>
              </a:ext>
            </a:extLst>
          </p:cNvPr>
          <p:cNvSpPr txBox="1"/>
          <p:nvPr/>
        </p:nvSpPr>
        <p:spPr>
          <a:xfrm>
            <a:off x="794361" y="1055180"/>
            <a:ext cx="582211" cy="3670236"/>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ПОТЕНЦІАЛ</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61FD8ED9-47B9-4203-AD58-7D5607EEB182}"/>
              </a:ext>
            </a:extLst>
          </p:cNvPr>
          <p:cNvGraphicFramePr>
            <a:graphicFrameLocks noGrp="1"/>
          </p:cNvGraphicFramePr>
          <p:nvPr/>
        </p:nvGraphicFramePr>
        <p:xfrm>
          <a:off x="1547664" y="586458"/>
          <a:ext cx="7596336" cy="4907280"/>
        </p:xfrm>
        <a:graphic>
          <a:graphicData uri="http://schemas.openxmlformats.org/drawingml/2006/table">
            <a:tbl>
              <a:tblPr firstRow="1" firstCol="1" bandRow="1">
                <a:tableStyleId>{5C22544A-7EE6-4342-B048-85BDC9FD1C3A}</a:tableStyleId>
              </a:tblPr>
              <a:tblGrid>
                <a:gridCol w="246706">
                  <a:extLst>
                    <a:ext uri="{9D8B030D-6E8A-4147-A177-3AD203B41FA5}">
                      <a16:colId xmlns:a16="http://schemas.microsoft.com/office/drawing/2014/main" val="2914583972"/>
                    </a:ext>
                  </a:extLst>
                </a:gridCol>
                <a:gridCol w="1670816">
                  <a:extLst>
                    <a:ext uri="{9D8B030D-6E8A-4147-A177-3AD203B41FA5}">
                      <a16:colId xmlns:a16="http://schemas.microsoft.com/office/drawing/2014/main" val="4168486116"/>
                    </a:ext>
                  </a:extLst>
                </a:gridCol>
                <a:gridCol w="5678814">
                  <a:extLst>
                    <a:ext uri="{9D8B030D-6E8A-4147-A177-3AD203B41FA5}">
                      <a16:colId xmlns:a16="http://schemas.microsoft.com/office/drawing/2014/main" val="3465218692"/>
                    </a:ext>
                  </a:extLst>
                </a:gridCol>
              </a:tblGrid>
              <a:tr h="1450446">
                <a:tc>
                  <a:txBody>
                    <a:bodyPr/>
                    <a:lstStyle/>
                    <a:p>
                      <a:pPr>
                        <a:spcAft>
                          <a:spcPts val="0"/>
                        </a:spcAft>
                      </a:pPr>
                      <a:r>
                        <a:rPr lang="uk-UA" sz="1400">
                          <a:effectLst/>
                          <a:latin typeface="Times New Roman" panose="02020603050405020304" pitchFamily="18" charset="0"/>
                          <a:cs typeface="Times New Roman" panose="02020603050405020304" pitchFamily="18" charset="0"/>
                        </a:rPr>
                        <a:t>3</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Математична</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компетентність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Уміння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оперувати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математичними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поняттями</a:t>
                      </a:r>
                      <a:r>
                        <a:rPr lang="ru-RU" sz="1400" b="0" dirty="0">
                          <a:effectLst/>
                          <a:latin typeface="Times New Roman" panose="02020603050405020304" pitchFamily="18" charset="0"/>
                          <a:cs typeface="Times New Roman" panose="02020603050405020304" pitchFamily="18" charset="0"/>
                        </a:rPr>
                        <a:t> і величинами </a:t>
                      </a:r>
                      <a:r>
                        <a:rPr lang="ru-RU" sz="1400" b="0" dirty="0" err="1">
                          <a:effectLst/>
                          <a:latin typeface="Times New Roman" panose="02020603050405020304" pitchFamily="18" charset="0"/>
                          <a:cs typeface="Times New Roman" panose="02020603050405020304" pitchFamily="18" charset="0"/>
                        </a:rPr>
                        <a:t>під</a:t>
                      </a:r>
                      <a:r>
                        <a:rPr lang="ru-RU" sz="1400" b="0" dirty="0">
                          <a:effectLst/>
                          <a:latin typeface="Times New Roman" panose="02020603050405020304" pitchFamily="18" charset="0"/>
                          <a:cs typeface="Times New Roman" panose="02020603050405020304" pitchFamily="18" charset="0"/>
                        </a:rPr>
                        <a:t> час </a:t>
                      </a:r>
                    </a:p>
                    <a:p>
                      <a:pPr>
                        <a:spcAft>
                          <a:spcPts val="0"/>
                        </a:spcAft>
                      </a:pPr>
                      <a:r>
                        <a:rPr lang="ru-RU" sz="1400" b="0" dirty="0">
                          <a:effectLst/>
                          <a:latin typeface="Times New Roman" panose="02020603050405020304" pitchFamily="18" charset="0"/>
                          <a:cs typeface="Times New Roman" panose="02020603050405020304" pitchFamily="18" charset="0"/>
                        </a:rPr>
                        <a:t>характеристики </a:t>
                      </a:r>
                      <a:r>
                        <a:rPr lang="ru-RU" sz="1400" b="0" dirty="0" err="1">
                          <a:effectLst/>
                          <a:latin typeface="Times New Roman" panose="02020603050405020304" pitchFamily="18" charset="0"/>
                          <a:cs typeface="Times New Roman" panose="02020603050405020304" pitchFamily="18" charset="0"/>
                        </a:rPr>
                        <a:t>природних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об’єктів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явищ</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технологічних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процесів</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0" dirty="0" err="1">
                          <a:effectLst/>
                          <a:latin typeface="Times New Roman" panose="02020603050405020304" pitchFamily="18" charset="0"/>
                          <a:cs typeface="Times New Roman" panose="02020603050405020304" pitchFamily="18" charset="0"/>
                        </a:rPr>
                        <a:t>розв’язувати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проблеми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природничого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змісту</a:t>
                      </a:r>
                      <a:r>
                        <a:rPr lang="ru-RU" sz="1400" b="0" dirty="0">
                          <a:effectLst/>
                          <a:latin typeface="Times New Roman" panose="02020603050405020304" pitchFamily="18" charset="0"/>
                          <a:cs typeface="Times New Roman" panose="02020603050405020304" pitchFamily="18" charset="0"/>
                        </a:rPr>
                        <a:t> за </a:t>
                      </a:r>
                      <a:r>
                        <a:rPr lang="ru-RU" sz="1400" b="0" dirty="0" err="1">
                          <a:effectLst/>
                          <a:latin typeface="Times New Roman" panose="02020603050405020304" pitchFamily="18" charset="0"/>
                          <a:cs typeface="Times New Roman" panose="02020603050405020304" pitchFamily="18" charset="0"/>
                        </a:rPr>
                        <a:t>допомогою</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математичних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методів</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математичних</a:t>
                      </a:r>
                      <a:r>
                        <a:rPr lang="ru-RU" sz="1400" b="0" dirty="0">
                          <a:effectLst/>
                          <a:latin typeface="Times New Roman" panose="02020603050405020304" pitchFamily="18" charset="0"/>
                          <a:cs typeface="Times New Roman" panose="02020603050405020304" pitchFamily="18" charset="0"/>
                        </a:rPr>
                        <a:t> моделей </a:t>
                      </a:r>
                      <a:r>
                        <a:rPr lang="ru-RU" sz="1400" b="0" dirty="0" err="1">
                          <a:effectLst/>
                          <a:latin typeface="Times New Roman" panose="02020603050405020304" pitchFamily="18" charset="0"/>
                          <a:cs typeface="Times New Roman" panose="02020603050405020304" pitchFamily="18" charset="0"/>
                        </a:rPr>
                        <a:t>природних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об’єктів</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явищ</a:t>
                      </a:r>
                      <a:r>
                        <a:rPr lang="ru-RU" sz="1400" b="0" dirty="0">
                          <a:effectLst/>
                          <a:latin typeface="Times New Roman" panose="02020603050405020304" pitchFamily="18" charset="0"/>
                          <a:cs typeface="Times New Roman" panose="02020603050405020304" pitchFamily="18" charset="0"/>
                        </a:rPr>
                        <a:t> і </a:t>
                      </a:r>
                      <a:r>
                        <a:rPr lang="ru-RU" sz="1400" b="0" dirty="0" err="1">
                          <a:effectLst/>
                          <a:latin typeface="Times New Roman" panose="02020603050405020304" pitchFamily="18" charset="0"/>
                          <a:cs typeface="Times New Roman" panose="02020603050405020304" pitchFamily="18" charset="0"/>
                        </a:rPr>
                        <a:t>процесів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графіків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таблиць</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діаграм</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тощо</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Ставлення</a:t>
                      </a:r>
                      <a:r>
                        <a:rPr lang="ru-RU" sz="140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оцінювати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доцільність</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математичних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методів</a:t>
                      </a:r>
                      <a:r>
                        <a:rPr lang="ru-RU" sz="1400" b="0" dirty="0">
                          <a:effectLst/>
                          <a:latin typeface="Times New Roman" panose="02020603050405020304" pitchFamily="18" charset="0"/>
                          <a:cs typeface="Times New Roman" panose="02020603050405020304" pitchFamily="18" charset="0"/>
                        </a:rPr>
                        <a:t> у </a:t>
                      </a:r>
                    </a:p>
                    <a:p>
                      <a:pPr>
                        <a:spcAft>
                          <a:spcPts val="0"/>
                        </a:spcAft>
                      </a:pPr>
                      <a:r>
                        <a:rPr lang="ru-RU" sz="1400" b="0" dirty="0" err="1">
                          <a:effectLst/>
                          <a:latin typeface="Times New Roman" panose="02020603050405020304" pitchFamily="18" charset="0"/>
                          <a:cs typeface="Times New Roman" panose="02020603050405020304" pitchFamily="18" charset="0"/>
                        </a:rPr>
                        <a:t>розв’язанні</a:t>
                      </a:r>
                      <a:r>
                        <a:rPr lang="ru-RU" sz="1400" b="0" dirty="0">
                          <a:effectLst/>
                          <a:latin typeface="Times New Roman" panose="02020603050405020304" pitchFamily="18" charset="0"/>
                          <a:cs typeface="Times New Roman" panose="02020603050405020304" pitchFamily="18" charset="0"/>
                        </a:rPr>
                        <a:t> проблем </a:t>
                      </a:r>
                      <a:r>
                        <a:rPr lang="ru-RU" sz="1400" b="0" dirty="0" err="1">
                          <a:effectLst/>
                          <a:latin typeface="Times New Roman" panose="02020603050405020304" pitchFamily="18" charset="0"/>
                          <a:cs typeface="Times New Roman" panose="02020603050405020304" pitchFamily="18" charset="0"/>
                        </a:rPr>
                        <a:t>природничого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змісту</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546215990"/>
                  </a:ext>
                </a:extLst>
              </a:tr>
              <a:tr h="2900892">
                <a:tc>
                  <a:txBody>
                    <a:bodyPr/>
                    <a:lstStyle/>
                    <a:p>
                      <a:pPr>
                        <a:spcAft>
                          <a:spcPts val="0"/>
                        </a:spcAft>
                      </a:pPr>
                      <a:r>
                        <a:rPr lang="uk-UA"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Компетентності</a:t>
                      </a:r>
                      <a:r>
                        <a:rPr lang="ru-RU" sz="1400" dirty="0">
                          <a:effectLst/>
                          <a:latin typeface="Times New Roman" panose="02020603050405020304" pitchFamily="18" charset="0"/>
                          <a:cs typeface="Times New Roman" panose="02020603050405020304" pitchFamily="18" charset="0"/>
                        </a:rPr>
                        <a:t> в </a:t>
                      </a:r>
                    </a:p>
                    <a:p>
                      <a:pPr>
                        <a:spcAft>
                          <a:spcPts val="0"/>
                        </a:spcAft>
                      </a:pPr>
                      <a:r>
                        <a:rPr lang="ru-RU" sz="1400" dirty="0" err="1">
                          <a:effectLst/>
                          <a:latin typeface="Times New Roman" panose="02020603050405020304" pitchFamily="18" charset="0"/>
                          <a:cs typeface="Times New Roman" panose="02020603050405020304" pitchFamily="18" charset="0"/>
                        </a:rPr>
                        <a:t>галузі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природничих</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a:effectLst/>
                          <a:latin typeface="Times New Roman" panose="02020603050405020304" pitchFamily="18" charset="0"/>
                          <a:cs typeface="Times New Roman" panose="02020603050405020304" pitchFamily="18" charset="0"/>
                        </a:rPr>
                        <a:t>наук, </a:t>
                      </a:r>
                      <a:r>
                        <a:rPr lang="ru-RU" sz="1400" dirty="0" err="1">
                          <a:effectLst/>
                          <a:latin typeface="Times New Roman" panose="02020603050405020304" pitchFamily="18" charset="0"/>
                          <a:cs typeface="Times New Roman" panose="02020603050405020304" pitchFamily="18" charset="0"/>
                        </a:rPr>
                        <a:t>техніки</a:t>
                      </a:r>
                      <a:r>
                        <a:rPr lang="ru-RU" sz="1400" dirty="0">
                          <a:effectLst/>
                          <a:latin typeface="Times New Roman" panose="02020603050405020304" pitchFamily="18" charset="0"/>
                          <a:cs typeface="Times New Roman" panose="02020603050405020304" pitchFamily="18" charset="0"/>
                        </a:rPr>
                        <a:t> і </a:t>
                      </a:r>
                    </a:p>
                    <a:p>
                      <a:pPr>
                        <a:spcAft>
                          <a:spcPts val="0"/>
                        </a:spcAft>
                      </a:pPr>
                      <a:r>
                        <a:rPr lang="ru-RU" sz="1400" dirty="0" err="1">
                          <a:effectLst/>
                          <a:latin typeface="Times New Roman" panose="02020603050405020304" pitchFamily="18" charset="0"/>
                          <a:cs typeface="Times New Roman" panose="02020603050405020304" pitchFamily="18" charset="0"/>
                        </a:rPr>
                        <a:t>технологій</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Уміння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здійснювати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вимірювання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фіксувати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результати</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оцінювати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точність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вимірювань</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класифікувати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об’єкти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явища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технологічні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процеси</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характеризувати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об’єкти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пояснювати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явища</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технологічні</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процеси</a:t>
                      </a:r>
                      <a:r>
                        <a:rPr lang="ru-RU" sz="1400" dirty="0">
                          <a:effectLst/>
                          <a:latin typeface="Times New Roman" panose="02020603050405020304" pitchFamily="18" charset="0"/>
                          <a:cs typeface="Times New Roman" panose="02020603050405020304" pitchFamily="18" charset="0"/>
                        </a:rPr>
                        <a:t> з </a:t>
                      </a:r>
                      <a:r>
                        <a:rPr lang="ru-RU" sz="1400" dirty="0" err="1">
                          <a:effectLst/>
                          <a:latin typeface="Times New Roman" panose="02020603050405020304" pitchFamily="18" charset="0"/>
                          <a:cs typeface="Times New Roman" panose="02020603050405020304" pitchFamily="18" charset="0"/>
                        </a:rPr>
                        <a:t>використанням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мови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природничих</a:t>
                      </a:r>
                      <a:r>
                        <a:rPr lang="ru-RU" sz="1400" dirty="0">
                          <a:effectLst/>
                          <a:latin typeface="Times New Roman" panose="02020603050405020304" pitchFamily="18" charset="0"/>
                          <a:cs typeface="Times New Roman" panose="02020603050405020304" pitchFamily="18" charset="0"/>
                        </a:rPr>
                        <a:t> наук і </a:t>
                      </a:r>
                      <a:r>
                        <a:rPr lang="ru-RU" sz="1400" dirty="0" err="1">
                          <a:effectLst/>
                          <a:latin typeface="Times New Roman" panose="02020603050405020304" pitchFamily="18" charset="0"/>
                          <a:cs typeface="Times New Roman" panose="02020603050405020304" pitchFamily="18" charset="0"/>
                        </a:rPr>
                        <a:t>наукової</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термінології</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виявляти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дослідницькі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проблеми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досліджувати</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a:effectLst/>
                          <a:latin typeface="Times New Roman" panose="02020603050405020304" pitchFamily="18" charset="0"/>
                          <a:cs typeface="Times New Roman" panose="02020603050405020304" pitchFamily="18" charset="0"/>
                        </a:rPr>
                        <a:t>природу </a:t>
                      </a:r>
                      <a:r>
                        <a:rPr lang="ru-RU" sz="1400" dirty="0" err="1">
                          <a:effectLst/>
                          <a:latin typeface="Times New Roman" panose="02020603050405020304" pitchFamily="18" charset="0"/>
                          <a:cs typeface="Times New Roman" panose="02020603050405020304" pitchFamily="18" charset="0"/>
                        </a:rPr>
                        <a:t>самостійно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чи</a:t>
                      </a:r>
                      <a:r>
                        <a:rPr lang="ru-RU" sz="1400" dirty="0">
                          <a:effectLst/>
                          <a:latin typeface="Times New Roman" panose="02020603050405020304" pitchFamily="18" charset="0"/>
                          <a:cs typeface="Times New Roman" panose="02020603050405020304" pitchFamily="18" charset="0"/>
                        </a:rPr>
                        <a:t> в </a:t>
                      </a:r>
                      <a:r>
                        <a:rPr lang="ru-RU" sz="1400" dirty="0" err="1">
                          <a:effectLst/>
                          <a:latin typeface="Times New Roman" panose="02020603050405020304" pitchFamily="18" charset="0"/>
                          <a:cs typeface="Times New Roman" panose="02020603050405020304" pitchFamily="18" charset="0"/>
                        </a:rPr>
                        <a:t>групі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установлювати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причиново-наслідкові</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зв’язки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презентувати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результати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досліджень</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використовувати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наукові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знання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здобутки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техніки</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технологій</a:t>
                      </a:r>
                      <a:r>
                        <a:rPr lang="ru-RU" sz="1400" dirty="0">
                          <a:effectLst/>
                          <a:latin typeface="Times New Roman" panose="02020603050405020304" pitchFamily="18" charset="0"/>
                          <a:cs typeface="Times New Roman" panose="02020603050405020304" pitchFamily="18" charset="0"/>
                        </a:rPr>
                        <a:t> для </a:t>
                      </a:r>
                    </a:p>
                    <a:p>
                      <a:pPr>
                        <a:spcAft>
                          <a:spcPts val="0"/>
                        </a:spcAft>
                      </a:pPr>
                      <a:r>
                        <a:rPr lang="ru-RU" sz="1400" dirty="0" err="1">
                          <a:effectLst/>
                          <a:latin typeface="Times New Roman" panose="02020603050405020304" pitchFamily="18" charset="0"/>
                          <a:cs typeface="Times New Roman" panose="02020603050405020304" pitchFamily="18" charset="0"/>
                        </a:rPr>
                        <a:t>розв’язання</a:t>
                      </a:r>
                      <a:r>
                        <a:rPr lang="ru-RU" sz="1400" dirty="0">
                          <a:effectLst/>
                          <a:latin typeface="Times New Roman" panose="02020603050405020304" pitchFamily="18" charset="0"/>
                          <a:cs typeface="Times New Roman" panose="02020603050405020304" pitchFamily="18" charset="0"/>
                        </a:rPr>
                        <a:t> проблем</a:t>
                      </a:r>
                    </a:p>
                    <a:p>
                      <a:pPr>
                        <a:spcAft>
                          <a:spcPts val="0"/>
                        </a:spcAft>
                      </a:pPr>
                      <a:r>
                        <a:rPr lang="ru-RU" sz="1400" b="1" dirty="0" err="1">
                          <a:effectLst/>
                          <a:latin typeface="Times New Roman" panose="02020603050405020304" pitchFamily="18" charset="0"/>
                          <a:cs typeface="Times New Roman" panose="02020603050405020304" pitchFamily="18" charset="0"/>
                        </a:rPr>
                        <a:t>Ставлення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емоційно-ціннісне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сприйняття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природи</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її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пізнання</a:t>
                      </a:r>
                      <a:r>
                        <a:rPr lang="ru-RU" sz="1400" dirty="0">
                          <a:effectLst/>
                          <a:latin typeface="Times New Roman" panose="02020603050405020304" pitchFamily="18" charset="0"/>
                          <a:cs typeface="Times New Roman" panose="02020603050405020304" pitchFamily="18" charset="0"/>
                        </a:rPr>
                        <a:t> для </a:t>
                      </a:r>
                    </a:p>
                    <a:p>
                      <a:pPr>
                        <a:spcAft>
                          <a:spcPts val="0"/>
                        </a:spcAft>
                      </a:pPr>
                      <a:r>
                        <a:rPr lang="ru-RU" sz="1400" dirty="0" err="1">
                          <a:effectLst/>
                          <a:latin typeface="Times New Roman" panose="02020603050405020304" pitchFamily="18" charset="0"/>
                          <a:cs typeface="Times New Roman" panose="02020603050405020304" pitchFamily="18" charset="0"/>
                        </a:rPr>
                        <a:t>успішного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життя</a:t>
                      </a:r>
                      <a:r>
                        <a:rPr lang="ru-RU" sz="1400" dirty="0">
                          <a:effectLst/>
                          <a:latin typeface="Times New Roman" panose="02020603050405020304" pitchFamily="18" charset="0"/>
                          <a:cs typeface="Times New Roman" panose="02020603050405020304" pitchFamily="18" charset="0"/>
                        </a:rPr>
                        <a:t> в </a:t>
                      </a:r>
                      <a:r>
                        <a:rPr lang="ru-RU" sz="1400" dirty="0" err="1">
                          <a:effectLst/>
                          <a:latin typeface="Times New Roman" panose="02020603050405020304" pitchFamily="18" charset="0"/>
                          <a:cs typeface="Times New Roman" panose="02020603050405020304" pitchFamily="18" charset="0"/>
                        </a:rPr>
                        <a:t>соціоприродному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середовищі</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виявлення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допитливості</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пізнавального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інтересу</a:t>
                      </a:r>
                      <a:r>
                        <a:rPr lang="ru-RU" sz="1400" dirty="0">
                          <a:effectLst/>
                          <a:latin typeface="Times New Roman" panose="02020603050405020304" pitchFamily="18" charset="0"/>
                          <a:cs typeface="Times New Roman" panose="02020603050405020304" pitchFamily="18" charset="0"/>
                        </a:rPr>
                        <a:t> до </a:t>
                      </a:r>
                      <a:r>
                        <a:rPr lang="ru-RU" sz="1400" dirty="0" err="1">
                          <a:effectLst/>
                          <a:latin typeface="Times New Roman" panose="02020603050405020304" pitchFamily="18" charset="0"/>
                          <a:cs typeface="Times New Roman" panose="02020603050405020304" pitchFamily="18" charset="0"/>
                        </a:rPr>
                        <a:t>природничих</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a:effectLst/>
                          <a:latin typeface="Times New Roman" panose="02020603050405020304" pitchFamily="18" charset="0"/>
                          <a:cs typeface="Times New Roman" panose="02020603050405020304" pitchFamily="18" charset="0"/>
                        </a:rPr>
                        <a:t>проблем, </a:t>
                      </a:r>
                      <a:r>
                        <a:rPr lang="ru-RU" sz="1400" dirty="0" err="1">
                          <a:effectLst/>
                          <a:latin typeface="Times New Roman" panose="02020603050405020304" pitchFamily="18" charset="0"/>
                          <a:cs typeface="Times New Roman" panose="02020603050405020304" pitchFamily="18" charset="0"/>
                        </a:rPr>
                        <a:t>цивілізована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взаємодія</a:t>
                      </a:r>
                      <a:r>
                        <a:rPr lang="ru-RU" sz="1400" dirty="0">
                          <a:effectLst/>
                          <a:latin typeface="Times New Roman" panose="02020603050405020304" pitchFamily="18" charset="0"/>
                          <a:cs typeface="Times New Roman" panose="02020603050405020304" pitchFamily="18" charset="0"/>
                        </a:rPr>
                        <a:t> з природою</a:t>
                      </a:r>
                    </a:p>
                    <a:p>
                      <a:pPr>
                        <a:spcAft>
                          <a:spcPts val="0"/>
                        </a:spcAft>
                      </a:pPr>
                      <a:r>
                        <a:rPr lang="ru-RU" sz="1400" dirty="0" err="1">
                          <a:effectLst/>
                          <a:latin typeface="Times New Roman" panose="02020603050405020304" pitchFamily="18" charset="0"/>
                          <a:cs typeface="Times New Roman" panose="02020603050405020304" pitchFamily="18" charset="0"/>
                        </a:rPr>
                        <a:t>критичне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оцінювання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здобутків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природничих</a:t>
                      </a:r>
                      <a:r>
                        <a:rPr lang="ru-RU" sz="1400" dirty="0">
                          <a:effectLst/>
                          <a:latin typeface="Times New Roman" panose="02020603050405020304" pitchFamily="18" charset="0"/>
                          <a:cs typeface="Times New Roman" panose="02020603050405020304" pitchFamily="18" charset="0"/>
                        </a:rPr>
                        <a:t> наук і </a:t>
                      </a:r>
                      <a:r>
                        <a:rPr lang="ru-RU" sz="1400" dirty="0" err="1">
                          <a:effectLst/>
                          <a:latin typeface="Times New Roman" panose="02020603050405020304" pitchFamily="18" charset="0"/>
                          <a:cs typeface="Times New Roman" panose="02020603050405020304" pitchFamily="18" charset="0"/>
                        </a:rPr>
                        <a:t>технік</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8277" marR="58277" marT="0" marB="0"/>
                </a:tc>
                <a:extLst>
                  <a:ext uri="{0D108BD9-81ED-4DB2-BD59-A6C34878D82A}">
                    <a16:rowId xmlns:a16="http://schemas.microsoft.com/office/drawing/2014/main" val="1578923276"/>
                  </a:ext>
                </a:extLst>
              </a:tr>
            </a:tbl>
          </a:graphicData>
        </a:graphic>
      </p:graphicFrame>
      <p:graphicFrame>
        <p:nvGraphicFramePr>
          <p:cNvPr id="6" name="Таблица 5">
            <a:extLst>
              <a:ext uri="{FF2B5EF4-FFF2-40B4-BE49-F238E27FC236}">
                <a16:creationId xmlns:a16="http://schemas.microsoft.com/office/drawing/2014/main" id="{B5250A4F-17BC-443F-BAE5-FA0E10719C61}"/>
              </a:ext>
            </a:extLst>
          </p:cNvPr>
          <p:cNvGraphicFramePr>
            <a:graphicFrameLocks noGrp="1"/>
          </p:cNvGraphicFramePr>
          <p:nvPr/>
        </p:nvGraphicFramePr>
        <p:xfrm>
          <a:off x="1475655" y="5517232"/>
          <a:ext cx="7668345" cy="1280160"/>
        </p:xfrm>
        <a:graphic>
          <a:graphicData uri="http://schemas.openxmlformats.org/drawingml/2006/table">
            <a:tbl>
              <a:tblPr firstRow="1" firstCol="1" bandRow="1">
                <a:tableStyleId>{5C22544A-7EE6-4342-B048-85BDC9FD1C3A}</a:tableStyleId>
              </a:tblPr>
              <a:tblGrid>
                <a:gridCol w="288031">
                  <a:extLst>
                    <a:ext uri="{9D8B030D-6E8A-4147-A177-3AD203B41FA5}">
                      <a16:colId xmlns:a16="http://schemas.microsoft.com/office/drawing/2014/main" val="1896735401"/>
                    </a:ext>
                  </a:extLst>
                </a:gridCol>
                <a:gridCol w="1368152">
                  <a:extLst>
                    <a:ext uri="{9D8B030D-6E8A-4147-A177-3AD203B41FA5}">
                      <a16:colId xmlns:a16="http://schemas.microsoft.com/office/drawing/2014/main" val="3344269301"/>
                    </a:ext>
                  </a:extLst>
                </a:gridCol>
                <a:gridCol w="6012162">
                  <a:extLst>
                    <a:ext uri="{9D8B030D-6E8A-4147-A177-3AD203B41FA5}">
                      <a16:colId xmlns:a16="http://schemas.microsoft.com/office/drawing/2014/main" val="1756318442"/>
                    </a:ext>
                  </a:extLst>
                </a:gridCol>
              </a:tblGrid>
              <a:tr h="0">
                <a:tc>
                  <a:txBody>
                    <a:bodyPr/>
                    <a:lstStyle/>
                    <a:p>
                      <a:pPr>
                        <a:spcAft>
                          <a:spcPts val="0"/>
                        </a:spcAft>
                      </a:pPr>
                      <a:r>
                        <a:rPr lang="uk-UA" sz="1400" dirty="0">
                          <a:effectLst/>
                          <a:latin typeface="Times New Roman" panose="02020603050405020304" pitchFamily="18" charset="0"/>
                          <a:cs typeface="Times New Roman" panose="02020603050405020304" pitchFamily="18" charset="0"/>
                        </a:rPr>
                        <a:t>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Інноваційність</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Уміння</a:t>
                      </a:r>
                      <a:r>
                        <a:rPr lang="ru-RU" sz="1400" b="1"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описувати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тенденції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розвитку</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природничих</a:t>
                      </a:r>
                      <a:r>
                        <a:rPr lang="ru-RU" sz="1400" b="0" dirty="0">
                          <a:effectLst/>
                          <a:latin typeface="Times New Roman" panose="02020603050405020304" pitchFamily="18" charset="0"/>
                          <a:cs typeface="Times New Roman" panose="02020603050405020304" pitchFamily="18" charset="0"/>
                        </a:rPr>
                        <a:t> наук, </a:t>
                      </a:r>
                      <a:r>
                        <a:rPr lang="ru-RU" sz="1400" b="0" dirty="0" err="1">
                          <a:effectLst/>
                          <a:latin typeface="Times New Roman" panose="02020603050405020304" pitchFamily="18" charset="0"/>
                          <a:cs typeface="Times New Roman" panose="02020603050405020304" pitchFamily="18" charset="0"/>
                        </a:rPr>
                        <a:t>техніки</a:t>
                      </a:r>
                      <a:r>
                        <a:rPr lang="ru-RU" sz="1400" b="0" dirty="0">
                          <a:effectLst/>
                          <a:latin typeface="Times New Roman" panose="02020603050405020304" pitchFamily="18" charset="0"/>
                          <a:cs typeface="Times New Roman" panose="02020603050405020304" pitchFamily="18" charset="0"/>
                        </a:rPr>
                        <a:t> і </a:t>
                      </a:r>
                    </a:p>
                    <a:p>
                      <a:pPr>
                        <a:spcAft>
                          <a:spcPts val="0"/>
                        </a:spcAft>
                      </a:pPr>
                      <a:r>
                        <a:rPr lang="ru-RU" sz="1400" b="0" dirty="0" err="1">
                          <a:effectLst/>
                          <a:latin typeface="Times New Roman" panose="02020603050405020304" pitchFamily="18" charset="0"/>
                          <a:cs typeface="Times New Roman" panose="02020603050405020304" pitchFamily="18" charset="0"/>
                        </a:rPr>
                        <a:t>технологій</a:t>
                      </a:r>
                      <a:r>
                        <a:rPr lang="uk-UA"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генерувати</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втілювати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нові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ідеї</a:t>
                      </a:r>
                      <a:r>
                        <a:rPr lang="ru-RU" sz="1400" b="0" dirty="0">
                          <a:effectLst/>
                          <a:latin typeface="Times New Roman" panose="02020603050405020304" pitchFamily="18" charset="0"/>
                          <a:cs typeface="Times New Roman" panose="02020603050405020304" pitchFamily="18" charset="0"/>
                        </a:rPr>
                        <a:t> в моделях, </a:t>
                      </a:r>
                      <a:r>
                        <a:rPr lang="ru-RU" sz="1400" b="0" dirty="0" err="1">
                          <a:effectLst/>
                          <a:latin typeface="Times New Roman" panose="02020603050405020304" pitchFamily="18" charset="0"/>
                          <a:cs typeface="Times New Roman" panose="02020603050405020304" pitchFamily="18" charset="0"/>
                        </a:rPr>
                        <a:t>розробках</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a:effectLst/>
                          <a:latin typeface="Times New Roman" panose="02020603050405020304" pitchFamily="18" charset="0"/>
                          <a:cs typeface="Times New Roman" panose="02020603050405020304" pitchFamily="18" charset="0"/>
                        </a:rPr>
                        <a:t>проектах</a:t>
                      </a:r>
                      <a:r>
                        <a:rPr lang="uk-UA"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підтримувати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конструктивні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ідеї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інших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осіб</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сприяти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їх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реалізації</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1" dirty="0" err="1">
                          <a:effectLst/>
                          <a:latin typeface="Times New Roman" panose="02020603050405020304" pitchFamily="18" charset="0"/>
                          <a:cs typeface="Times New Roman" panose="02020603050405020304" pitchFamily="18" charset="0"/>
                        </a:rPr>
                        <a:t>Ставлення</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у</a:t>
                      </a:r>
                      <a:r>
                        <a:rPr lang="ru-RU" sz="1400" b="0" dirty="0" err="1">
                          <a:effectLst/>
                          <a:latin typeface="Times New Roman" panose="02020603050405020304" pitchFamily="18" charset="0"/>
                          <a:cs typeface="Times New Roman" panose="02020603050405020304" pitchFamily="18" charset="0"/>
                        </a:rPr>
                        <a:t>свідомлення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інноваційності</a:t>
                      </a:r>
                      <a:r>
                        <a:rPr lang="ru-RU" sz="1400" b="0" dirty="0">
                          <a:effectLst/>
                          <a:latin typeface="Times New Roman" panose="02020603050405020304" pitchFamily="18" charset="0"/>
                          <a:cs typeface="Times New Roman" panose="02020603050405020304" pitchFamily="18" charset="0"/>
                        </a:rPr>
                        <a:t> як </a:t>
                      </a:r>
                      <a:r>
                        <a:rPr lang="ru-RU" sz="1400" b="0" dirty="0" err="1">
                          <a:effectLst/>
                          <a:latin typeface="Times New Roman" panose="02020603050405020304" pitchFamily="18" charset="0"/>
                          <a:cs typeface="Times New Roman" panose="02020603050405020304" pitchFamily="18" charset="0"/>
                        </a:rPr>
                        <a:t>запоруки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успіху</a:t>
                      </a:r>
                      <a:r>
                        <a:rPr lang="ru-RU" sz="1400" b="0" dirty="0">
                          <a:effectLst/>
                          <a:latin typeface="Times New Roman" panose="02020603050405020304" pitchFamily="18" charset="0"/>
                          <a:cs typeface="Times New Roman" panose="02020603050405020304" pitchFamily="18" charset="0"/>
                        </a:rPr>
                        <a:t> і </a:t>
                      </a:r>
                      <a:r>
                        <a:rPr lang="ru-RU" sz="1400" b="0" dirty="0" err="1">
                          <a:effectLst/>
                          <a:latin typeface="Times New Roman" panose="02020603050405020304" pitchFamily="18" charset="0"/>
                          <a:cs typeface="Times New Roman" panose="02020603050405020304" pitchFamily="18" charset="0"/>
                        </a:rPr>
                        <a:t>конкурентної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переваги</a:t>
                      </a:r>
                      <a:r>
                        <a:rPr lang="uk-UA" sz="1400" b="0" dirty="0">
                          <a:effectLst/>
                          <a:latin typeface="Times New Roman" panose="02020603050405020304" pitchFamily="18" charset="0"/>
                          <a:cs typeface="Times New Roman" panose="02020603050405020304" pitchFamily="18" charset="0"/>
                        </a:rPr>
                        <a:t>  оцінювання ризиків утілення ідей і здобутків у галузі природничих наук і техніки, їх впливу на якість життя і стан довкілля</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1787251"/>
                  </a:ext>
                </a:extLst>
              </a:tr>
            </a:tbl>
          </a:graphicData>
        </a:graphic>
      </p:graphicFrame>
      <p:sp>
        <p:nvSpPr>
          <p:cNvPr id="9" name="Title 3">
            <a:extLst>
              <a:ext uri="{FF2B5EF4-FFF2-40B4-BE49-F238E27FC236}">
                <a16:creationId xmlns:a16="http://schemas.microsoft.com/office/drawing/2014/main" id="{5E170DE7-A72A-4B47-8CD8-13FB63F46728}"/>
              </a:ext>
            </a:extLst>
          </p:cNvPr>
          <p:cNvSpPr>
            <a:spLocks noGrp="1"/>
          </p:cNvSpPr>
          <p:nvPr>
            <p:ph type="title"/>
          </p:nvPr>
        </p:nvSpPr>
        <p:spPr>
          <a:xfrm>
            <a:off x="1619672" y="0"/>
            <a:ext cx="7524328" cy="548680"/>
          </a:xfrm>
        </p:spPr>
        <p:txBody>
          <a:bodyPr>
            <a:normAutofit/>
          </a:bodyPr>
          <a:lstStyle/>
          <a:p>
            <a:pPr algn="ctr"/>
            <a:r>
              <a:rPr lang="en-US" altLang="ko-KR" sz="3200" dirty="0">
                <a:solidFill>
                  <a:srgbClr val="002060"/>
                </a:solidFill>
                <a:latin typeface="Times New Roman" panose="02020603050405020304" pitchFamily="18" charset="0"/>
                <a:cs typeface="Times New Roman" panose="02020603050405020304" pitchFamily="18" charset="0"/>
              </a:rPr>
              <a:t> </a:t>
            </a:r>
            <a:r>
              <a:rPr lang="uk-UA" altLang="ko-KR" sz="3200" dirty="0">
                <a:solidFill>
                  <a:srgbClr val="002060"/>
                </a:solidFill>
                <a:latin typeface="Times New Roman" panose="02020603050405020304" pitchFamily="18" charset="0"/>
                <a:cs typeface="Times New Roman" panose="02020603050405020304" pitchFamily="18" charset="0"/>
              </a:rPr>
              <a:t>Природнича освітня галузь</a:t>
            </a:r>
            <a:endParaRPr lang="ko-KR" alt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3459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A068E-7EB6-4F11-A79A-F491E8E9A1D2}"/>
              </a:ext>
            </a:extLst>
          </p:cNvPr>
          <p:cNvSpPr txBox="1"/>
          <p:nvPr/>
        </p:nvSpPr>
        <p:spPr>
          <a:xfrm>
            <a:off x="251520" y="9118"/>
            <a:ext cx="582211" cy="6445354"/>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КОМПЕТЕНТНІСНИЙ </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A32FA3-746B-49D1-AFE8-35B04EA83527}"/>
              </a:ext>
            </a:extLst>
          </p:cNvPr>
          <p:cNvSpPr txBox="1"/>
          <p:nvPr/>
        </p:nvSpPr>
        <p:spPr>
          <a:xfrm>
            <a:off x="794361" y="1055180"/>
            <a:ext cx="582211" cy="3670236"/>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ПОТЕНЦІАЛ</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8AA571DB-F7BC-442F-9137-22C5D886A900}"/>
              </a:ext>
            </a:extLst>
          </p:cNvPr>
          <p:cNvGraphicFramePr>
            <a:graphicFrameLocks noGrp="1"/>
          </p:cNvGraphicFramePr>
          <p:nvPr/>
        </p:nvGraphicFramePr>
        <p:xfrm>
          <a:off x="1547664" y="571608"/>
          <a:ext cx="7596335" cy="6286392"/>
        </p:xfrm>
        <a:graphic>
          <a:graphicData uri="http://schemas.openxmlformats.org/drawingml/2006/table">
            <a:tbl>
              <a:tblPr firstRow="1" firstCol="1" bandRow="1">
                <a:tableStyleId>{5C22544A-7EE6-4342-B048-85BDC9FD1C3A}</a:tableStyleId>
              </a:tblPr>
              <a:tblGrid>
                <a:gridCol w="218091">
                  <a:extLst>
                    <a:ext uri="{9D8B030D-6E8A-4147-A177-3AD203B41FA5}">
                      <a16:colId xmlns:a16="http://schemas.microsoft.com/office/drawing/2014/main" val="2611273935"/>
                    </a:ext>
                  </a:extLst>
                </a:gridCol>
                <a:gridCol w="1381245">
                  <a:extLst>
                    <a:ext uri="{9D8B030D-6E8A-4147-A177-3AD203B41FA5}">
                      <a16:colId xmlns:a16="http://schemas.microsoft.com/office/drawing/2014/main" val="4172190749"/>
                    </a:ext>
                  </a:extLst>
                </a:gridCol>
                <a:gridCol w="5996999">
                  <a:extLst>
                    <a:ext uri="{9D8B030D-6E8A-4147-A177-3AD203B41FA5}">
                      <a16:colId xmlns:a16="http://schemas.microsoft.com/office/drawing/2014/main" val="3223682552"/>
                    </a:ext>
                  </a:extLst>
                </a:gridCol>
              </a:tblGrid>
              <a:tr h="2245140">
                <a:tc>
                  <a:txBody>
                    <a:bodyPr/>
                    <a:lstStyle/>
                    <a:p>
                      <a:pPr>
                        <a:spcAft>
                          <a:spcPts val="0"/>
                        </a:spcAft>
                      </a:pPr>
                      <a:r>
                        <a:rPr lang="uk-UA" sz="1400">
                          <a:effectLst/>
                          <a:latin typeface="Times New Roman" panose="02020603050405020304" pitchFamily="18" charset="0"/>
                          <a:cs typeface="Times New Roman" panose="02020603050405020304" pitchFamily="18" charset="0"/>
                        </a:rPr>
                        <a:t>6</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Екологічна</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компетентність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Уміння</a:t>
                      </a:r>
                      <a:r>
                        <a:rPr lang="ru-RU" sz="140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визначати</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аналізувати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проблеми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довкілля</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0" dirty="0" err="1">
                          <a:effectLst/>
                          <a:latin typeface="Times New Roman" panose="02020603050405020304" pitchFamily="18" charset="0"/>
                          <a:cs typeface="Times New Roman" panose="02020603050405020304" pitchFamily="18" charset="0"/>
                        </a:rPr>
                        <a:t>відповідально</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ощадно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використовувати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природні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ресурси</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0" dirty="0" err="1">
                          <a:effectLst/>
                          <a:latin typeface="Times New Roman" panose="02020603050405020304" pitchFamily="18" charset="0"/>
                          <a:cs typeface="Times New Roman" panose="02020603050405020304" pitchFamily="18" charset="0"/>
                        </a:rPr>
                        <a:t>реагувати</a:t>
                      </a:r>
                      <a:r>
                        <a:rPr lang="ru-RU" sz="1400" b="0" dirty="0">
                          <a:effectLst/>
                          <a:latin typeface="Times New Roman" panose="02020603050405020304" pitchFamily="18" charset="0"/>
                          <a:cs typeface="Times New Roman" panose="02020603050405020304" pitchFamily="18" charset="0"/>
                        </a:rPr>
                        <a:t> на </a:t>
                      </a:r>
                      <a:r>
                        <a:rPr lang="ru-RU" sz="1400" b="0" dirty="0" err="1">
                          <a:effectLst/>
                          <a:latin typeface="Times New Roman" panose="02020603050405020304" pitchFamily="18" charset="0"/>
                          <a:cs typeface="Times New Roman" panose="02020603050405020304" pitchFamily="18" charset="0"/>
                        </a:rPr>
                        <a:t>виклики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пов’язані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із</a:t>
                      </a:r>
                      <a:r>
                        <a:rPr lang="ru-RU" sz="1400" b="0" dirty="0">
                          <a:effectLst/>
                          <a:latin typeface="Times New Roman" panose="02020603050405020304" pitchFamily="18" charset="0"/>
                          <a:cs typeface="Times New Roman" panose="02020603050405020304" pitchFamily="18" charset="0"/>
                        </a:rPr>
                        <a:t> станом </a:t>
                      </a:r>
                      <a:r>
                        <a:rPr lang="ru-RU" sz="1400" b="0" dirty="0" err="1">
                          <a:effectLst/>
                          <a:latin typeface="Times New Roman" panose="02020603050405020304" pitchFamily="18" charset="0"/>
                          <a:cs typeface="Times New Roman" panose="02020603050405020304" pitchFamily="18" charset="0"/>
                        </a:rPr>
                        <a:t>довкілля</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0" dirty="0" err="1">
                          <a:effectLst/>
                          <a:latin typeface="Times New Roman" panose="02020603050405020304" pitchFamily="18" charset="0"/>
                          <a:cs typeface="Times New Roman" panose="02020603050405020304" pitchFamily="18" charset="0"/>
                        </a:rPr>
                        <a:t>ініціювати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розв’язання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локальних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екологічних</a:t>
                      </a:r>
                      <a:r>
                        <a:rPr lang="ru-RU" sz="1400" b="0" dirty="0">
                          <a:effectLst/>
                          <a:latin typeface="Times New Roman" panose="02020603050405020304" pitchFamily="18" charset="0"/>
                          <a:cs typeface="Times New Roman" panose="02020603050405020304" pitchFamily="18" charset="0"/>
                        </a:rPr>
                        <a:t> проблем, </a:t>
                      </a:r>
                      <a:r>
                        <a:rPr lang="ru-RU" sz="1400" b="0" dirty="0" err="1">
                          <a:effectLst/>
                          <a:latin typeface="Times New Roman" panose="02020603050405020304" pitchFamily="18" charset="0"/>
                          <a:cs typeface="Times New Roman" panose="02020603050405020304" pitchFamily="18" charset="0"/>
                        </a:rPr>
                        <a:t>реалізовувати</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екологічні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проекти</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прогнозувати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екологічні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наслідки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результатів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діяльності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людини</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Ставлення</a:t>
                      </a:r>
                      <a:r>
                        <a:rPr lang="ru-RU" sz="140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усвідомлення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важливості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раціонального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природокористування</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оцінювання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власних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дій</a:t>
                      </a:r>
                      <a:r>
                        <a:rPr lang="ru-RU" sz="1400" b="0" dirty="0">
                          <a:effectLst/>
                          <a:latin typeface="Times New Roman" panose="02020603050405020304" pitchFamily="18" charset="0"/>
                          <a:cs typeface="Times New Roman" panose="02020603050405020304" pitchFamily="18" charset="0"/>
                        </a:rPr>
                        <a:t> у </a:t>
                      </a:r>
                      <a:r>
                        <a:rPr lang="ru-RU" sz="1400" b="0" dirty="0" err="1">
                          <a:effectLst/>
                          <a:latin typeface="Times New Roman" panose="02020603050405020304" pitchFamily="18" charset="0"/>
                          <a:cs typeface="Times New Roman" panose="02020603050405020304" pitchFamily="18" charset="0"/>
                        </a:rPr>
                        <a:t>природі</a:t>
                      </a:r>
                      <a:r>
                        <a:rPr lang="ru-RU" sz="1400" b="0" dirty="0">
                          <a:effectLst/>
                          <a:latin typeface="Times New Roman" panose="02020603050405020304" pitchFamily="18" charset="0"/>
                          <a:cs typeface="Times New Roman" panose="02020603050405020304" pitchFamily="18" charset="0"/>
                        </a:rPr>
                        <a:t> з </a:t>
                      </a:r>
                      <a:r>
                        <a:rPr lang="ru-RU" sz="1400" b="0" dirty="0" err="1">
                          <a:effectLst/>
                          <a:latin typeface="Times New Roman" panose="02020603050405020304" pitchFamily="18" charset="0"/>
                          <a:cs typeface="Times New Roman" panose="02020603050405020304" pitchFamily="18" charset="0"/>
                        </a:rPr>
                        <a:t>позицій</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безпеки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життєдіяльності</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етичних</a:t>
                      </a:r>
                      <a:r>
                        <a:rPr lang="ru-RU" sz="1400" b="0" dirty="0">
                          <a:effectLst/>
                          <a:latin typeface="Times New Roman" panose="02020603050405020304" pitchFamily="18" charset="0"/>
                          <a:cs typeface="Times New Roman" panose="02020603050405020304" pitchFamily="18" charset="0"/>
                        </a:rPr>
                        <a:t> норм і </a:t>
                      </a:r>
                      <a:r>
                        <a:rPr lang="ru-RU" sz="1400" b="0" dirty="0" err="1">
                          <a:effectLst/>
                          <a:latin typeface="Times New Roman" panose="02020603050405020304" pitchFamily="18" charset="0"/>
                          <a:cs typeface="Times New Roman" panose="02020603050405020304" pitchFamily="18" charset="0"/>
                        </a:rPr>
                        <a:t>принципів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сталого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розвитку</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суспільства</a:t>
                      </a:r>
                      <a:r>
                        <a:rPr lang="uk-UA"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цінування</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розмаїття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визнання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життя</a:t>
                      </a:r>
                      <a:r>
                        <a:rPr lang="ru-RU" sz="1400" b="0" dirty="0">
                          <a:effectLst/>
                          <a:latin typeface="Times New Roman" panose="02020603050405020304" pitchFamily="18" charset="0"/>
                          <a:cs typeface="Times New Roman" panose="02020603050405020304" pitchFamily="18" charset="0"/>
                        </a:rPr>
                        <a:t> як </a:t>
                      </a:r>
                      <a:r>
                        <a:rPr lang="ru-RU" sz="1400" b="0" dirty="0" err="1">
                          <a:effectLst/>
                          <a:latin typeface="Times New Roman" panose="02020603050405020304" pitchFamily="18" charset="0"/>
                          <a:cs typeface="Times New Roman" panose="02020603050405020304" pitchFamily="18" charset="0"/>
                        </a:rPr>
                        <a:t>найвищої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цінності</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extLst>
                  <a:ext uri="{0D108BD9-81ED-4DB2-BD59-A6C34878D82A}">
                    <a16:rowId xmlns:a16="http://schemas.microsoft.com/office/drawing/2014/main" val="612678440"/>
                  </a:ext>
                </a:extLst>
              </a:tr>
              <a:tr h="2245140">
                <a:tc>
                  <a:txBody>
                    <a:bodyPr/>
                    <a:lstStyle/>
                    <a:p>
                      <a:pPr>
                        <a:spcAft>
                          <a:spcPts val="0"/>
                        </a:spcAft>
                      </a:pPr>
                      <a:r>
                        <a:rPr lang="uk-UA" sz="1400">
                          <a:effectLst/>
                          <a:latin typeface="Times New Roman" panose="02020603050405020304" pitchFamily="18" charset="0"/>
                          <a:cs typeface="Times New Roman" panose="02020603050405020304" pitchFamily="18" charset="0"/>
                        </a:rPr>
                        <a:t>7</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Інформаційно</a:t>
                      </a:r>
                      <a:r>
                        <a:rPr lang="ru-RU" sz="1400" dirty="0">
                          <a:effectLst/>
                          <a:latin typeface="Times New Roman" panose="02020603050405020304" pitchFamily="18" charset="0"/>
                          <a:cs typeface="Times New Roman" panose="02020603050405020304" pitchFamily="18" charset="0"/>
                        </a:rPr>
                        <a:t>-</a:t>
                      </a:r>
                    </a:p>
                    <a:p>
                      <a:pPr>
                        <a:spcAft>
                          <a:spcPts val="0"/>
                        </a:spcAft>
                      </a:pPr>
                      <a:r>
                        <a:rPr lang="ru-RU" sz="1400" dirty="0" err="1">
                          <a:effectLst/>
                          <a:latin typeface="Times New Roman" panose="02020603050405020304" pitchFamily="18" charset="0"/>
                          <a:cs typeface="Times New Roman" panose="02020603050405020304" pitchFamily="18" charset="0"/>
                        </a:rPr>
                        <a:t>комунікаційна</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компетентність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Уміння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знаходити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обробляти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зберігати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інформацію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природничого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змісту</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перетворювати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її</a:t>
                      </a:r>
                      <a:r>
                        <a:rPr lang="ru-RU" sz="1400" dirty="0">
                          <a:effectLst/>
                          <a:latin typeface="Times New Roman" panose="02020603050405020304" pitchFamily="18" charset="0"/>
                          <a:cs typeface="Times New Roman" panose="02020603050405020304" pitchFamily="18" charset="0"/>
                        </a:rPr>
                        <a:t> з одного виду на </a:t>
                      </a:r>
                      <a:r>
                        <a:rPr lang="ru-RU" sz="1400" dirty="0" err="1">
                          <a:effectLst/>
                          <a:latin typeface="Times New Roman" panose="02020603050405020304" pitchFamily="18" charset="0"/>
                          <a:cs typeface="Times New Roman" panose="02020603050405020304" pitchFamily="18" charset="0"/>
                        </a:rPr>
                        <a:t>інший</a:t>
                      </a:r>
                      <a:r>
                        <a:rPr lang="ru-RU" sz="1400" dirty="0">
                          <a:effectLst/>
                          <a:latin typeface="Times New Roman" panose="02020603050405020304" pitchFamily="18" charset="0"/>
                          <a:cs typeface="Times New Roman" panose="02020603050405020304" pitchFamily="18" charset="0"/>
                        </a:rPr>
                        <a:t> з </a:t>
                      </a:r>
                      <a:r>
                        <a:rPr lang="ru-RU" sz="1400" dirty="0" err="1">
                          <a:effectLst/>
                          <a:latin typeface="Times New Roman" panose="02020603050405020304" pitchFamily="18" charset="0"/>
                          <a:cs typeface="Times New Roman" panose="02020603050405020304" pitchFamily="18" charset="0"/>
                        </a:rPr>
                        <a:t>використанням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інформаційно</a:t>
                      </a:r>
                      <a:r>
                        <a:rPr lang="ru-RU" sz="1400" dirty="0">
                          <a:effectLst/>
                          <a:latin typeface="Times New Roman" panose="02020603050405020304" pitchFamily="18" charset="0"/>
                          <a:cs typeface="Times New Roman" panose="02020603050405020304" pitchFamily="18" charset="0"/>
                        </a:rPr>
                        <a:t>-</a:t>
                      </a:r>
                    </a:p>
                    <a:p>
                      <a:pPr>
                        <a:spcAft>
                          <a:spcPts val="0"/>
                        </a:spcAft>
                      </a:pPr>
                      <a:r>
                        <a:rPr lang="ru-RU" sz="1400" dirty="0" err="1">
                          <a:effectLst/>
                          <a:latin typeface="Times New Roman" panose="02020603050405020304" pitchFamily="18" charset="0"/>
                          <a:cs typeface="Times New Roman" panose="02020603050405020304" pitchFamily="18" charset="0"/>
                        </a:rPr>
                        <a:t>комунікаційних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технологій</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використовувати</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створювати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цифровий</a:t>
                      </a:r>
                      <a:r>
                        <a:rPr lang="ru-RU" sz="1400" dirty="0">
                          <a:effectLst/>
                          <a:latin typeface="Times New Roman" panose="02020603050405020304" pitchFamily="18" charset="0"/>
                          <a:cs typeface="Times New Roman" panose="02020603050405020304" pitchFamily="18" charset="0"/>
                        </a:rPr>
                        <a:t> контент </a:t>
                      </a:r>
                      <a:r>
                        <a:rPr lang="ru-RU" sz="1400" dirty="0" err="1">
                          <a:effectLst/>
                          <a:latin typeface="Times New Roman" panose="02020603050405020304" pitchFamily="18" charset="0"/>
                          <a:cs typeface="Times New Roman" panose="02020603050405020304" pitchFamily="18" charset="0"/>
                        </a:rPr>
                        <a:t>природничого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змісту</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досліджувати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довкілля</a:t>
                      </a:r>
                      <a:r>
                        <a:rPr lang="ru-RU" sz="1400" dirty="0">
                          <a:effectLst/>
                          <a:latin typeface="Times New Roman" panose="02020603050405020304" pitchFamily="18" charset="0"/>
                          <a:cs typeface="Times New Roman" panose="02020603050405020304" pitchFamily="18" charset="0"/>
                        </a:rPr>
                        <a:t> за </a:t>
                      </a:r>
                      <a:r>
                        <a:rPr lang="ru-RU" sz="1400" dirty="0" err="1">
                          <a:effectLst/>
                          <a:latin typeface="Times New Roman" panose="02020603050405020304" pitchFamily="18" charset="0"/>
                          <a:cs typeface="Times New Roman" panose="02020603050405020304" pitchFamily="18" charset="0"/>
                        </a:rPr>
                        <a:t>допомогою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сучасних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інформаційно</a:t>
                      </a:r>
                      <a:r>
                        <a:rPr lang="ru-RU" sz="1400" dirty="0">
                          <a:effectLst/>
                          <a:latin typeface="Times New Roman" panose="02020603050405020304" pitchFamily="18" charset="0"/>
                          <a:cs typeface="Times New Roman" panose="02020603050405020304" pitchFamily="18" charset="0"/>
                        </a:rPr>
                        <a:t>-</a:t>
                      </a:r>
                    </a:p>
                    <a:p>
                      <a:pPr>
                        <a:spcAft>
                          <a:spcPts val="0"/>
                        </a:spcAft>
                      </a:pPr>
                      <a:r>
                        <a:rPr lang="ru-RU" sz="1400" dirty="0" err="1">
                          <a:effectLst/>
                          <a:latin typeface="Times New Roman" panose="02020603050405020304" pitchFamily="18" charset="0"/>
                          <a:cs typeface="Times New Roman" panose="02020603050405020304" pitchFamily="18" charset="0"/>
                        </a:rPr>
                        <a:t>комунікаційних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технологій</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b="1" dirty="0" err="1">
                          <a:effectLst/>
                          <a:latin typeface="Times New Roman" panose="02020603050405020304" pitchFamily="18" charset="0"/>
                          <a:cs typeface="Times New Roman" panose="02020603050405020304" pitchFamily="18" charset="0"/>
                        </a:rPr>
                        <a:t>Ставлення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критичне</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оцінювання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інформації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природничого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змісту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здобутої</a:t>
                      </a:r>
                      <a:r>
                        <a:rPr lang="ru-RU" sz="1400" dirty="0">
                          <a:effectLst/>
                          <a:latin typeface="Times New Roman" panose="02020603050405020304" pitchFamily="18" charset="0"/>
                          <a:cs typeface="Times New Roman" panose="02020603050405020304" pitchFamily="18" charset="0"/>
                        </a:rPr>
                        <a:t> з </a:t>
                      </a:r>
                      <a:r>
                        <a:rPr lang="ru-RU" sz="1400" dirty="0" err="1">
                          <a:effectLst/>
                          <a:latin typeface="Times New Roman" panose="02020603050405020304" pitchFamily="18" charset="0"/>
                          <a:cs typeface="Times New Roman" panose="02020603050405020304" pitchFamily="18" charset="0"/>
                        </a:rPr>
                        <a:t>різних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джерел</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дотримання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авторського</a:t>
                      </a:r>
                      <a:r>
                        <a:rPr lang="ru-RU" sz="1400" dirty="0">
                          <a:effectLst/>
                          <a:latin typeface="Times New Roman" panose="02020603050405020304" pitchFamily="18" charset="0"/>
                          <a:cs typeface="Times New Roman" panose="02020603050405020304" pitchFamily="18" charset="0"/>
                        </a:rPr>
                        <a:t> права, </a:t>
                      </a:r>
                      <a:r>
                        <a:rPr lang="ru-RU" sz="1400" dirty="0" err="1">
                          <a:effectLst/>
                          <a:latin typeface="Times New Roman" panose="02020603050405020304" pitchFamily="18" charset="0"/>
                          <a:cs typeface="Times New Roman" panose="02020603050405020304" pitchFamily="18" charset="0"/>
                        </a:rPr>
                        <a:t>принципів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академічної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доброчесності</a:t>
                      </a:r>
                      <a:r>
                        <a:rPr lang="ru-RU" sz="1400" dirty="0">
                          <a:effectLst/>
                          <a:latin typeface="Times New Roman" panose="02020603050405020304" pitchFamily="18" charset="0"/>
                          <a:cs typeface="Times New Roman" panose="02020603050405020304" pitchFamily="18" charset="0"/>
                        </a:rPr>
                        <a:t> та </a:t>
                      </a:r>
                    </a:p>
                    <a:p>
                      <a:pPr>
                        <a:spcAft>
                          <a:spcPts val="0"/>
                        </a:spcAft>
                      </a:pPr>
                      <a:r>
                        <a:rPr lang="ru-RU" sz="1400" dirty="0" err="1">
                          <a:effectLst/>
                          <a:latin typeface="Times New Roman" panose="02020603050405020304" pitchFamily="18" charset="0"/>
                          <a:cs typeface="Times New Roman" panose="02020603050405020304" pitchFamily="18" charset="0"/>
                        </a:rPr>
                        <a:t>етичної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взаємодії</a:t>
                      </a:r>
                      <a:r>
                        <a:rPr lang="ru-RU" sz="1400" dirty="0">
                          <a:effectLst/>
                          <a:latin typeface="Times New Roman" panose="02020603050405020304" pitchFamily="18" charset="0"/>
                          <a:cs typeface="Times New Roman" panose="02020603050405020304" pitchFamily="18" charset="0"/>
                        </a:rPr>
                        <a:t> у </a:t>
                      </a:r>
                      <a:r>
                        <a:rPr lang="ru-RU" sz="1400" dirty="0" err="1">
                          <a:effectLst/>
                          <a:latin typeface="Times New Roman" panose="02020603050405020304" pitchFamily="18" charset="0"/>
                          <a:cs typeface="Times New Roman" panose="02020603050405020304" pitchFamily="18" charset="0"/>
                        </a:rPr>
                        <a:t>віртуальному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просторі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extLst>
                  <a:ext uri="{0D108BD9-81ED-4DB2-BD59-A6C34878D82A}">
                    <a16:rowId xmlns:a16="http://schemas.microsoft.com/office/drawing/2014/main" val="1326645724"/>
                  </a:ext>
                </a:extLst>
              </a:tr>
              <a:tr h="1796112">
                <a:tc>
                  <a:txBody>
                    <a:bodyPr/>
                    <a:lstStyle/>
                    <a:p>
                      <a:pPr>
                        <a:spcAft>
                          <a:spcPts val="0"/>
                        </a:spcAft>
                      </a:pPr>
                      <a:r>
                        <a:rPr lang="uk-UA" sz="1400">
                          <a:effectLst/>
                          <a:latin typeface="Times New Roman" panose="02020603050405020304" pitchFamily="18" charset="0"/>
                          <a:cs typeface="Times New Roman" panose="02020603050405020304" pitchFamily="18" charset="0"/>
                        </a:rPr>
                        <a:t>8</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Навчання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впродовж</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життя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Уміння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визначати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цілі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навчальної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способи</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засоби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їх</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досягнення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планувати</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організовувати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навчально-пізнавальну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діяльність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під</a:t>
                      </a:r>
                      <a:r>
                        <a:rPr lang="ru-RU" sz="1400" dirty="0">
                          <a:effectLst/>
                          <a:latin typeface="Times New Roman" panose="02020603050405020304" pitchFamily="18" charset="0"/>
                          <a:cs typeface="Times New Roman" panose="02020603050405020304" pitchFamily="18" charset="0"/>
                        </a:rPr>
                        <a:t> час </a:t>
                      </a:r>
                    </a:p>
                    <a:p>
                      <a:pPr>
                        <a:spcAft>
                          <a:spcPts val="0"/>
                        </a:spcAft>
                      </a:pPr>
                      <a:r>
                        <a:rPr lang="ru-RU" sz="1400" dirty="0" err="1">
                          <a:effectLst/>
                          <a:latin typeface="Times New Roman" panose="02020603050405020304" pitchFamily="18" charset="0"/>
                          <a:cs typeface="Times New Roman" panose="02020603050405020304" pitchFamily="18" charset="0"/>
                        </a:rPr>
                        <a:t>досліджень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чи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розв’язання</a:t>
                      </a:r>
                      <a:r>
                        <a:rPr lang="ru-RU" sz="1400" dirty="0">
                          <a:effectLst/>
                          <a:latin typeface="Times New Roman" panose="02020603050405020304" pitchFamily="18" charset="0"/>
                          <a:cs typeface="Times New Roman" panose="02020603050405020304" pitchFamily="18" charset="0"/>
                        </a:rPr>
                        <a:t> проблем</a:t>
                      </a:r>
                    </a:p>
                    <a:p>
                      <a:pPr>
                        <a:spcAft>
                          <a:spcPts val="0"/>
                        </a:spcAft>
                      </a:pPr>
                      <a:r>
                        <a:rPr lang="ru-RU" sz="1400" dirty="0" err="1">
                          <a:effectLst/>
                          <a:latin typeface="Times New Roman" panose="02020603050405020304" pitchFamily="18" charset="0"/>
                          <a:cs typeface="Times New Roman" panose="02020603050405020304" pitchFamily="18" charset="0"/>
                        </a:rPr>
                        <a:t>працювати</a:t>
                      </a:r>
                      <a:r>
                        <a:rPr lang="ru-RU" sz="1400" dirty="0">
                          <a:effectLst/>
                          <a:latin typeface="Times New Roman" panose="02020603050405020304" pitchFamily="18" charset="0"/>
                          <a:cs typeface="Times New Roman" panose="02020603050405020304" pitchFamily="18" charset="0"/>
                        </a:rPr>
                        <a:t> над </a:t>
                      </a:r>
                      <a:r>
                        <a:rPr lang="ru-RU" sz="1400" dirty="0" err="1">
                          <a:effectLst/>
                          <a:latin typeface="Times New Roman" panose="02020603050405020304" pitchFamily="18" charset="0"/>
                          <a:cs typeface="Times New Roman" panose="02020603050405020304" pitchFamily="18" charset="0"/>
                        </a:rPr>
                        <a:t>самовдосконаленням</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адаптуватися</a:t>
                      </a:r>
                      <a:r>
                        <a:rPr lang="ru-RU" sz="1400" dirty="0">
                          <a:effectLst/>
                          <a:latin typeface="Times New Roman" panose="02020603050405020304" pitchFamily="18" charset="0"/>
                          <a:cs typeface="Times New Roman" panose="02020603050405020304" pitchFamily="18" charset="0"/>
                        </a:rPr>
                        <a:t> до </a:t>
                      </a:r>
                      <a:r>
                        <a:rPr lang="ru-RU" sz="1400" dirty="0" err="1">
                          <a:effectLst/>
                          <a:latin typeface="Times New Roman" panose="02020603050405020304" pitchFamily="18" charset="0"/>
                          <a:cs typeface="Times New Roman" panose="02020603050405020304" pitchFamily="18" charset="0"/>
                        </a:rPr>
                        <a:t>змінних</a:t>
                      </a:r>
                      <a:r>
                        <a:rPr lang="ru-RU" sz="1400" dirty="0">
                          <a:effectLst/>
                          <a:latin typeface="Times New Roman" panose="02020603050405020304" pitchFamily="18" charset="0"/>
                          <a:cs typeface="Times New Roman" panose="02020603050405020304" pitchFamily="18" charset="0"/>
                        </a:rPr>
                        <a:t> умов </a:t>
                      </a:r>
                    </a:p>
                    <a:p>
                      <a:pPr>
                        <a:spcAft>
                          <a:spcPts val="0"/>
                        </a:spcAft>
                      </a:pPr>
                      <a:r>
                        <a:rPr lang="ru-RU" sz="1400" dirty="0" err="1">
                          <a:effectLst/>
                          <a:latin typeface="Times New Roman" panose="02020603050405020304" pitchFamily="18" charset="0"/>
                          <a:cs typeface="Times New Roman" panose="02020603050405020304" pitchFamily="18" charset="0"/>
                        </a:rPr>
                        <a:t>діяльності</a:t>
                      </a:r>
                      <a:r>
                        <a:rPr lang="uk-UA"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розвивати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здібність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досліджувати</a:t>
                      </a:r>
                      <a:r>
                        <a:rPr lang="ru-RU" sz="1400" dirty="0">
                          <a:effectLst/>
                          <a:latin typeface="Times New Roman" panose="02020603050405020304" pitchFamily="18" charset="0"/>
                          <a:cs typeface="Times New Roman" panose="02020603050405020304" pitchFamily="18" charset="0"/>
                        </a:rPr>
                        <a:t> природу</a:t>
                      </a:r>
                    </a:p>
                    <a:p>
                      <a:pPr>
                        <a:spcAft>
                          <a:spcPts val="0"/>
                        </a:spcAft>
                      </a:pPr>
                      <a:r>
                        <a:rPr lang="ru-RU" sz="1400" dirty="0" err="1">
                          <a:effectLst/>
                          <a:latin typeface="Times New Roman" panose="02020603050405020304" pitchFamily="18" charset="0"/>
                          <a:cs typeface="Times New Roman" panose="02020603050405020304" pitchFamily="18" charset="0"/>
                        </a:rPr>
                        <a:t>здійснювати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рефлексію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власної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діяльності</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b="1" dirty="0" err="1">
                          <a:effectLst/>
                          <a:latin typeface="Times New Roman" panose="02020603050405020304" pitchFamily="18" charset="0"/>
                          <a:cs typeface="Times New Roman" panose="02020603050405020304" pitchFamily="18" charset="0"/>
                        </a:rPr>
                        <a:t>Ставлення</a:t>
                      </a:r>
                      <a:r>
                        <a:rPr lang="ru-RU" sz="1400" b="1"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усвідомлення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значення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самоосвіти</a:t>
                      </a:r>
                      <a:r>
                        <a:rPr lang="ru-RU" sz="1400" dirty="0">
                          <a:effectLst/>
                          <a:latin typeface="Times New Roman" panose="02020603050405020304" pitchFamily="18" charset="0"/>
                          <a:cs typeface="Times New Roman" panose="02020603050405020304" pitchFamily="18" charset="0"/>
                        </a:rPr>
                        <a:t> для </a:t>
                      </a:r>
                      <a:r>
                        <a:rPr lang="ru-RU" sz="1400" dirty="0" err="1">
                          <a:effectLst/>
                          <a:latin typeface="Times New Roman" panose="02020603050405020304" pitchFamily="18" charset="0"/>
                          <a:cs typeface="Times New Roman" panose="02020603050405020304" pitchFamily="18" charset="0"/>
                        </a:rPr>
                        <a:t>особистісного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розвитку</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383" marR="42383" marT="0" marB="0"/>
                </a:tc>
                <a:extLst>
                  <a:ext uri="{0D108BD9-81ED-4DB2-BD59-A6C34878D82A}">
                    <a16:rowId xmlns:a16="http://schemas.microsoft.com/office/drawing/2014/main" val="2049931136"/>
                  </a:ext>
                </a:extLst>
              </a:tr>
            </a:tbl>
          </a:graphicData>
        </a:graphic>
      </p:graphicFrame>
      <p:sp>
        <p:nvSpPr>
          <p:cNvPr id="8" name="Title 3">
            <a:extLst>
              <a:ext uri="{FF2B5EF4-FFF2-40B4-BE49-F238E27FC236}">
                <a16:creationId xmlns:a16="http://schemas.microsoft.com/office/drawing/2014/main" id="{325112B8-DBF6-433E-80F5-D6D13862ABD1}"/>
              </a:ext>
            </a:extLst>
          </p:cNvPr>
          <p:cNvSpPr>
            <a:spLocks noGrp="1"/>
          </p:cNvSpPr>
          <p:nvPr>
            <p:ph type="title"/>
          </p:nvPr>
        </p:nvSpPr>
        <p:spPr>
          <a:xfrm>
            <a:off x="1619672" y="0"/>
            <a:ext cx="7524328" cy="548680"/>
          </a:xfrm>
        </p:spPr>
        <p:txBody>
          <a:bodyPr>
            <a:normAutofit/>
          </a:bodyPr>
          <a:lstStyle/>
          <a:p>
            <a:pPr algn="ctr"/>
            <a:r>
              <a:rPr lang="en-US" altLang="ko-KR" sz="3200" dirty="0">
                <a:solidFill>
                  <a:srgbClr val="002060"/>
                </a:solidFill>
                <a:latin typeface="Times New Roman" panose="02020603050405020304" pitchFamily="18" charset="0"/>
                <a:cs typeface="Times New Roman" panose="02020603050405020304" pitchFamily="18" charset="0"/>
              </a:rPr>
              <a:t> </a:t>
            </a:r>
            <a:r>
              <a:rPr lang="uk-UA" altLang="ko-KR" sz="3200" dirty="0">
                <a:solidFill>
                  <a:srgbClr val="002060"/>
                </a:solidFill>
                <a:latin typeface="Times New Roman" panose="02020603050405020304" pitchFamily="18" charset="0"/>
                <a:cs typeface="Times New Roman" panose="02020603050405020304" pitchFamily="18" charset="0"/>
              </a:rPr>
              <a:t>Природнича освітня галузь</a:t>
            </a:r>
            <a:endParaRPr lang="ko-KR" alt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759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0"/>
            <a:ext cx="7524328" cy="548680"/>
          </a:xfrm>
        </p:spPr>
        <p:txBody>
          <a:bodyPr>
            <a:normAutofit fontScale="90000"/>
          </a:bodyPr>
          <a:lstStyle/>
          <a:p>
            <a:r>
              <a:rPr lang="en-US" altLang="ko-KR" dirty="0"/>
              <a:t> </a:t>
            </a:r>
            <a:r>
              <a:rPr lang="uk-UA" altLang="ko-KR" dirty="0"/>
              <a:t>Природнича освітня галузь</a:t>
            </a:r>
            <a:endParaRPr lang="ko-KR" altLang="en-US" dirty="0"/>
          </a:p>
        </p:txBody>
      </p:sp>
      <p:sp>
        <p:nvSpPr>
          <p:cNvPr id="2" name="TextBox 1">
            <a:extLst>
              <a:ext uri="{FF2B5EF4-FFF2-40B4-BE49-F238E27FC236}">
                <a16:creationId xmlns:a16="http://schemas.microsoft.com/office/drawing/2014/main" id="{947A068E-7EB6-4F11-A79A-F491E8E9A1D2}"/>
              </a:ext>
            </a:extLst>
          </p:cNvPr>
          <p:cNvSpPr txBox="1"/>
          <p:nvPr/>
        </p:nvSpPr>
        <p:spPr>
          <a:xfrm>
            <a:off x="251520" y="9118"/>
            <a:ext cx="582211" cy="6445354"/>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КОМПЕТЕНТНІСНИЙ </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A32FA3-746B-49D1-AFE8-35B04EA83527}"/>
              </a:ext>
            </a:extLst>
          </p:cNvPr>
          <p:cNvSpPr txBox="1"/>
          <p:nvPr/>
        </p:nvSpPr>
        <p:spPr>
          <a:xfrm>
            <a:off x="794361" y="1055180"/>
            <a:ext cx="582211" cy="3670236"/>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ПОТЕНЦІАЛ</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846AB285-8B2D-4D6F-AC98-E473274AB986}"/>
              </a:ext>
            </a:extLst>
          </p:cNvPr>
          <p:cNvGraphicFramePr>
            <a:graphicFrameLocks noGrp="1"/>
          </p:cNvGraphicFramePr>
          <p:nvPr/>
        </p:nvGraphicFramePr>
        <p:xfrm>
          <a:off x="1619672" y="548680"/>
          <a:ext cx="7524328" cy="6187440"/>
        </p:xfrm>
        <a:graphic>
          <a:graphicData uri="http://schemas.openxmlformats.org/drawingml/2006/table">
            <a:tbl>
              <a:tblPr firstRow="1" firstCol="1" bandRow="1">
                <a:tableStyleId>{5C22544A-7EE6-4342-B048-85BDC9FD1C3A}</a:tableStyleId>
              </a:tblPr>
              <a:tblGrid>
                <a:gridCol w="495943">
                  <a:extLst>
                    <a:ext uri="{9D8B030D-6E8A-4147-A177-3AD203B41FA5}">
                      <a16:colId xmlns:a16="http://schemas.microsoft.com/office/drawing/2014/main" val="584652555"/>
                    </a:ext>
                  </a:extLst>
                </a:gridCol>
                <a:gridCol w="2168353">
                  <a:extLst>
                    <a:ext uri="{9D8B030D-6E8A-4147-A177-3AD203B41FA5}">
                      <a16:colId xmlns:a16="http://schemas.microsoft.com/office/drawing/2014/main" val="222173428"/>
                    </a:ext>
                  </a:extLst>
                </a:gridCol>
                <a:gridCol w="4860032">
                  <a:extLst>
                    <a:ext uri="{9D8B030D-6E8A-4147-A177-3AD203B41FA5}">
                      <a16:colId xmlns:a16="http://schemas.microsoft.com/office/drawing/2014/main" val="1330530767"/>
                    </a:ext>
                  </a:extLst>
                </a:gridCol>
              </a:tblGrid>
              <a:tr h="966964">
                <a:tc rowSpan="2">
                  <a:txBody>
                    <a:bodyPr/>
                    <a:lstStyle/>
                    <a:p>
                      <a:pPr>
                        <a:spcAft>
                          <a:spcPts val="0"/>
                        </a:spcAft>
                      </a:pPr>
                      <a:r>
                        <a:rPr lang="uk-UA" sz="1400">
                          <a:effectLst/>
                          <a:latin typeface="Times New Roman" panose="02020603050405020304" pitchFamily="18" charset="0"/>
                          <a:cs typeface="Times New Roman" panose="02020603050405020304" pitchFamily="18" charset="0"/>
                        </a:rPr>
                        <a:t>9</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tc rowSpan="2">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Громадянські</a:t>
                      </a:r>
                      <a:r>
                        <a:rPr lang="ru-RU" sz="1400" dirty="0">
                          <a:effectLst/>
                          <a:latin typeface="Times New Roman" panose="02020603050405020304" pitchFamily="18" charset="0"/>
                          <a:cs typeface="Times New Roman" panose="02020603050405020304" pitchFamily="18" charset="0"/>
                        </a:rPr>
                        <a:t> та </a:t>
                      </a:r>
                    </a:p>
                    <a:p>
                      <a:pPr>
                        <a:spcAft>
                          <a:spcPts val="0"/>
                        </a:spcAft>
                      </a:pPr>
                      <a:r>
                        <a:rPr lang="ru-RU" sz="1400" dirty="0" err="1">
                          <a:effectLst/>
                          <a:latin typeface="Times New Roman" panose="02020603050405020304" pitchFamily="18" charset="0"/>
                          <a:cs typeface="Times New Roman" panose="02020603050405020304" pitchFamily="18" charset="0"/>
                        </a:rPr>
                        <a:t>соціальні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компетентності</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Громадянські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компетентності</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Уміння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поширювати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важливу</a:t>
                      </a:r>
                      <a:r>
                        <a:rPr lang="ru-RU" sz="1400" b="0" dirty="0">
                          <a:effectLst/>
                          <a:latin typeface="Times New Roman" panose="02020603050405020304" pitchFamily="18" charset="0"/>
                          <a:cs typeface="Times New Roman" panose="02020603050405020304" pitchFamily="18" charset="0"/>
                        </a:rPr>
                        <a:t> для </a:t>
                      </a:r>
                      <a:r>
                        <a:rPr lang="ru-RU" sz="1400" b="0" dirty="0" err="1">
                          <a:effectLst/>
                          <a:latin typeface="Times New Roman" panose="02020603050405020304" pitchFamily="18" charset="0"/>
                          <a:cs typeface="Times New Roman" panose="02020603050405020304" pitchFamily="18" charset="0"/>
                        </a:rPr>
                        <a:t>суспільства</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інформацію</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природничого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змісту</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0" dirty="0" err="1">
                          <a:effectLst/>
                          <a:latin typeface="Times New Roman" panose="02020603050405020304" pitchFamily="18" charset="0"/>
                          <a:cs typeface="Times New Roman" panose="02020603050405020304" pitchFamily="18" charset="0"/>
                        </a:rPr>
                        <a:t>брати</a:t>
                      </a:r>
                      <a:r>
                        <a:rPr lang="ru-RU" sz="1400" b="0" dirty="0">
                          <a:effectLst/>
                          <a:latin typeface="Times New Roman" panose="02020603050405020304" pitchFamily="18" charset="0"/>
                          <a:cs typeface="Times New Roman" panose="02020603050405020304" pitchFamily="18" charset="0"/>
                        </a:rPr>
                        <a:t> участь у </a:t>
                      </a:r>
                      <a:r>
                        <a:rPr lang="ru-RU" sz="1400" b="0" dirty="0" err="1">
                          <a:effectLst/>
                          <a:latin typeface="Times New Roman" panose="02020603050405020304" pitchFamily="18" charset="0"/>
                          <a:cs typeface="Times New Roman" panose="02020603050405020304" pitchFamily="18" charset="0"/>
                        </a:rPr>
                        <a:t>розв’язанні</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локальних</a:t>
                      </a:r>
                      <a:r>
                        <a:rPr lang="ru-RU" sz="1400" b="0" dirty="0">
                          <a:effectLst/>
                          <a:latin typeface="Times New Roman" panose="02020603050405020304" pitchFamily="18" charset="0"/>
                          <a:cs typeface="Times New Roman" panose="02020603050405020304" pitchFamily="18" charset="0"/>
                        </a:rPr>
                        <a:t> проблем </a:t>
                      </a:r>
                      <a:r>
                        <a:rPr lang="ru-RU" sz="1400" b="0" dirty="0" err="1">
                          <a:effectLst/>
                          <a:latin typeface="Times New Roman" panose="02020603050405020304" pitchFamily="18" charset="0"/>
                          <a:cs typeface="Times New Roman" panose="02020603050405020304" pitchFamily="18" charset="0"/>
                        </a:rPr>
                        <a:t>довкілля</a:t>
                      </a:r>
                      <a:r>
                        <a:rPr lang="ru-RU" sz="1400" b="0" dirty="0">
                          <a:effectLst/>
                          <a:latin typeface="Times New Roman" panose="02020603050405020304" pitchFamily="18" charset="0"/>
                          <a:cs typeface="Times New Roman" panose="02020603050405020304" pitchFamily="18" charset="0"/>
                        </a:rPr>
                        <a:t> і </a:t>
                      </a:r>
                    </a:p>
                    <a:p>
                      <a:pPr>
                        <a:spcAft>
                          <a:spcPts val="0"/>
                        </a:spcAft>
                      </a:pPr>
                      <a:r>
                        <a:rPr lang="ru-RU" sz="1400" b="0" dirty="0" err="1">
                          <a:effectLst/>
                          <a:latin typeface="Times New Roman" panose="02020603050405020304" pitchFamily="18" charset="0"/>
                          <a:cs typeface="Times New Roman" panose="02020603050405020304" pitchFamily="18" charset="0"/>
                        </a:rPr>
                        <a:t>залучати</a:t>
                      </a:r>
                      <a:r>
                        <a:rPr lang="ru-RU" sz="1400" b="0" dirty="0">
                          <a:effectLst/>
                          <a:latin typeface="Times New Roman" panose="02020603050405020304" pitchFamily="18" charset="0"/>
                          <a:cs typeface="Times New Roman" panose="02020603050405020304" pitchFamily="18" charset="0"/>
                        </a:rPr>
                        <a:t> до </a:t>
                      </a:r>
                      <a:r>
                        <a:rPr lang="ru-RU" sz="1400" b="0" dirty="0" err="1">
                          <a:effectLst/>
                          <a:latin typeface="Times New Roman" panose="02020603050405020304" pitchFamily="18" charset="0"/>
                          <a:cs typeface="Times New Roman" panose="02020603050405020304" pitchFamily="18" charset="0"/>
                        </a:rPr>
                        <a:t>цього</a:t>
                      </a:r>
                      <a:r>
                        <a:rPr lang="ru-RU" sz="1400" b="0" dirty="0">
                          <a:effectLst/>
                          <a:latin typeface="Times New Roman" panose="02020603050405020304" pitchFamily="18" charset="0"/>
                          <a:cs typeface="Times New Roman" panose="02020603050405020304" pitchFamily="18" charset="0"/>
                        </a:rPr>
                        <a:t> громаду</a:t>
                      </a:r>
                    </a:p>
                    <a:p>
                      <a:pPr>
                        <a:spcAft>
                          <a:spcPts val="0"/>
                        </a:spcAft>
                      </a:pPr>
                      <a:r>
                        <a:rPr lang="ru-RU" sz="1400" b="0" dirty="0" err="1">
                          <a:effectLst/>
                          <a:latin typeface="Times New Roman" panose="02020603050405020304" pitchFamily="18" charset="0"/>
                          <a:cs typeface="Times New Roman" panose="02020603050405020304" pitchFamily="18" charset="0"/>
                        </a:rPr>
                        <a:t>дотримуватися</a:t>
                      </a:r>
                      <a:r>
                        <a:rPr lang="ru-RU" sz="1400" b="0" dirty="0">
                          <a:effectLst/>
                          <a:latin typeface="Times New Roman" panose="02020603050405020304" pitchFamily="18" charset="0"/>
                          <a:cs typeface="Times New Roman" panose="02020603050405020304" pitchFamily="18" charset="0"/>
                        </a:rPr>
                        <a:t> норм </a:t>
                      </a:r>
                      <a:r>
                        <a:rPr lang="ru-RU" sz="1400" b="0" dirty="0" err="1">
                          <a:effectLst/>
                          <a:latin typeface="Times New Roman" panose="02020603050405020304" pitchFamily="18" charset="0"/>
                          <a:cs typeface="Times New Roman" panose="02020603050405020304" pitchFamily="18" charset="0"/>
                        </a:rPr>
                        <a:t>законодавства</a:t>
                      </a:r>
                      <a:r>
                        <a:rPr lang="ru-RU" sz="1400" b="0" dirty="0">
                          <a:effectLst/>
                          <a:latin typeface="Times New Roman" panose="02020603050405020304" pitchFamily="18" charset="0"/>
                          <a:cs typeface="Times New Roman" panose="02020603050405020304" pitchFamily="18" charset="0"/>
                        </a:rPr>
                        <a:t> з </a:t>
                      </a:r>
                      <a:r>
                        <a:rPr lang="ru-RU" sz="1400" b="0" dirty="0" err="1">
                          <a:effectLst/>
                          <a:latin typeface="Times New Roman" panose="02020603050405020304" pitchFamily="18" charset="0"/>
                          <a:cs typeface="Times New Roman" panose="02020603050405020304" pitchFamily="18" charset="0"/>
                        </a:rPr>
                        <a:t>охорони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природи</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0" dirty="0" err="1">
                          <a:effectLst/>
                          <a:latin typeface="Times New Roman" panose="02020603050405020304" pitchFamily="18" charset="0"/>
                          <a:cs typeface="Times New Roman" panose="02020603050405020304" pitchFamily="18" charset="0"/>
                        </a:rPr>
                        <a:t>обстоювати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власну</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позицію</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щодо</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прийняття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рішень</a:t>
                      </a:r>
                      <a:r>
                        <a:rPr lang="ru-RU" sz="1400" b="0" dirty="0">
                          <a:effectLst/>
                          <a:latin typeface="Times New Roman" panose="02020603050405020304" pitchFamily="18" charset="0"/>
                          <a:cs typeface="Times New Roman" panose="02020603050405020304" pitchFamily="18" charset="0"/>
                        </a:rPr>
                        <a:t> у </a:t>
                      </a:r>
                      <a:r>
                        <a:rPr lang="ru-RU" sz="1400" b="0" dirty="0" err="1">
                          <a:effectLst/>
                          <a:latin typeface="Times New Roman" panose="02020603050405020304" pitchFamily="18" charset="0"/>
                          <a:cs typeface="Times New Roman" panose="02020603050405020304" pitchFamily="18" charset="0"/>
                        </a:rPr>
                        <a:t>справі</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збереження</a:t>
                      </a:r>
                      <a:r>
                        <a:rPr lang="ru-RU" sz="1400" b="0" dirty="0">
                          <a:effectLst/>
                          <a:latin typeface="Times New Roman" panose="02020603050405020304" pitchFamily="18" charset="0"/>
                          <a:cs typeface="Times New Roman" panose="02020603050405020304" pitchFamily="18" charset="0"/>
                        </a:rPr>
                        <a:t> та </a:t>
                      </a:r>
                      <a:r>
                        <a:rPr lang="ru-RU" sz="1400" b="0" dirty="0" err="1">
                          <a:effectLst/>
                          <a:latin typeface="Times New Roman" panose="02020603050405020304" pitchFamily="18" charset="0"/>
                          <a:cs typeface="Times New Roman" panose="02020603050405020304" pitchFamily="18" charset="0"/>
                        </a:rPr>
                        <a:t>охорони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довкілля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брати</a:t>
                      </a:r>
                      <a:r>
                        <a:rPr lang="ru-RU" sz="1400" b="0" dirty="0">
                          <a:effectLst/>
                          <a:latin typeface="Times New Roman" panose="02020603050405020304" pitchFamily="18" charset="0"/>
                          <a:cs typeface="Times New Roman" panose="02020603050405020304" pitchFamily="18" charset="0"/>
                        </a:rPr>
                        <a:t> участь у </a:t>
                      </a:r>
                    </a:p>
                    <a:p>
                      <a:pPr>
                        <a:spcAft>
                          <a:spcPts val="0"/>
                        </a:spcAft>
                      </a:pPr>
                      <a:r>
                        <a:rPr lang="ru-RU" sz="1400" b="0" dirty="0" err="1">
                          <a:effectLst/>
                          <a:latin typeface="Times New Roman" panose="02020603050405020304" pitchFamily="18" charset="0"/>
                          <a:cs typeface="Times New Roman" panose="02020603050405020304" pitchFamily="18" charset="0"/>
                        </a:rPr>
                        <a:t>природоохоронних</a:t>
                      </a:r>
                      <a:r>
                        <a:rPr lang="ru-RU" sz="1400" b="0" dirty="0">
                          <a:effectLst/>
                          <a:latin typeface="Times New Roman" panose="02020603050405020304" pitchFamily="18" charset="0"/>
                          <a:cs typeface="Times New Roman" panose="02020603050405020304" pitchFamily="18" charset="0"/>
                        </a:rPr>
                        <a:t> заходах</a:t>
                      </a:r>
                    </a:p>
                    <a:p>
                      <a:pPr>
                        <a:spcAft>
                          <a:spcPts val="0"/>
                        </a:spcAft>
                      </a:pPr>
                      <a:r>
                        <a:rPr lang="ru-RU" sz="1400" dirty="0" err="1">
                          <a:effectLst/>
                          <a:latin typeface="Times New Roman" panose="02020603050405020304" pitchFamily="18" charset="0"/>
                          <a:cs typeface="Times New Roman" panose="02020603050405020304" pitchFamily="18" charset="0"/>
                        </a:rPr>
                        <a:t>Ставлення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визнання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існування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різних</a:t>
                      </a:r>
                      <a:r>
                        <a:rPr lang="ru-RU" sz="1400" b="0" dirty="0">
                          <a:effectLst/>
                          <a:latin typeface="Times New Roman" panose="02020603050405020304" pitchFamily="18" charset="0"/>
                          <a:cs typeface="Times New Roman" panose="02020603050405020304" pitchFamily="18" charset="0"/>
                        </a:rPr>
                        <a:t> думок і </a:t>
                      </a:r>
                      <a:r>
                        <a:rPr lang="ru-RU" sz="1400" b="0" dirty="0" err="1">
                          <a:effectLst/>
                          <a:latin typeface="Times New Roman" panose="02020603050405020304" pitchFamily="18" charset="0"/>
                          <a:cs typeface="Times New Roman" panose="02020603050405020304" pitchFamily="18" charset="0"/>
                        </a:rPr>
                        <a:t>поглядів</a:t>
                      </a:r>
                      <a:r>
                        <a:rPr lang="ru-RU" sz="1400" b="0" dirty="0">
                          <a:effectLst/>
                          <a:latin typeface="Times New Roman" panose="02020603050405020304" pitchFamily="18" charset="0"/>
                          <a:cs typeface="Times New Roman" panose="02020603050405020304" pitchFamily="18" charset="0"/>
                        </a:rPr>
                        <a:t> на </a:t>
                      </a:r>
                      <a:r>
                        <a:rPr lang="ru-RU" sz="1400" b="0" dirty="0" err="1">
                          <a:effectLst/>
                          <a:latin typeface="Times New Roman" panose="02020603050405020304" pitchFamily="18" charset="0"/>
                          <a:cs typeface="Times New Roman" panose="02020603050405020304" pitchFamily="18" charset="0"/>
                        </a:rPr>
                        <a:t>проблеми</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дотримання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принципів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демократії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під</a:t>
                      </a:r>
                      <a:r>
                        <a:rPr lang="ru-RU" sz="1400" b="0" dirty="0">
                          <a:effectLst/>
                          <a:latin typeface="Times New Roman" panose="02020603050405020304" pitchFamily="18" charset="0"/>
                          <a:cs typeface="Times New Roman" panose="02020603050405020304" pitchFamily="18" charset="0"/>
                        </a:rPr>
                        <a:t> час </a:t>
                      </a:r>
                      <a:r>
                        <a:rPr lang="ru-RU" sz="1400" b="0" dirty="0" err="1">
                          <a:effectLst/>
                          <a:latin typeface="Times New Roman" panose="02020603050405020304" pitchFamily="18" charset="0"/>
                          <a:cs typeface="Times New Roman" panose="02020603050405020304" pitchFamily="18" charset="0"/>
                        </a:rPr>
                        <a:t>їх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розв’язання</a:t>
                      </a:r>
                      <a:r>
                        <a:rPr lang="ru-RU" sz="1400" b="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extLst>
                  <a:ext uri="{0D108BD9-81ED-4DB2-BD59-A6C34878D82A}">
                    <a16:rowId xmlns:a16="http://schemas.microsoft.com/office/drawing/2014/main" val="1694128645"/>
                  </a:ext>
                </a:extLst>
              </a:tr>
              <a:tr h="1047544">
                <a:tc vMerge="1">
                  <a:txBody>
                    <a:bodyPr/>
                    <a:lstStyle/>
                    <a:p>
                      <a:endParaRPr lang="ru-RU"/>
                    </a:p>
                  </a:txBody>
                  <a:tcPr/>
                </a:tc>
                <a:tc vMerge="1">
                  <a:txBody>
                    <a:bodyPr/>
                    <a:lstStyle/>
                    <a:p>
                      <a:endParaRPr lang="ru-RU"/>
                    </a:p>
                  </a:txBody>
                  <a:tcPr/>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Соціальні</a:t>
                      </a:r>
                      <a:r>
                        <a:rPr lang="ru-RU" sz="1400" b="1" dirty="0">
                          <a:effectLst/>
                          <a:latin typeface="Times New Roman" panose="02020603050405020304" pitchFamily="18" charset="0"/>
                          <a:cs typeface="Times New Roman" panose="02020603050405020304" pitchFamily="18" charset="0"/>
                        </a:rPr>
                        <a:t> </a:t>
                      </a:r>
                      <a:r>
                        <a:rPr lang="ru-RU" sz="1400" b="1" dirty="0" err="1">
                          <a:effectLst/>
                          <a:latin typeface="Times New Roman" panose="02020603050405020304" pitchFamily="18" charset="0"/>
                          <a:cs typeface="Times New Roman" panose="02020603050405020304" pitchFamily="18" charset="0"/>
                        </a:rPr>
                        <a:t>компетентності</a:t>
                      </a:r>
                      <a:endParaRPr lang="ru-RU" sz="1400" b="1" dirty="0">
                        <a:effectLst/>
                        <a:latin typeface="Times New Roman" panose="02020603050405020304" pitchFamily="18" charset="0"/>
                        <a:cs typeface="Times New Roman" panose="02020603050405020304" pitchFamily="18" charset="0"/>
                      </a:endParaRPr>
                    </a:p>
                    <a:p>
                      <a:pPr>
                        <a:spcAft>
                          <a:spcPts val="0"/>
                        </a:spcAft>
                      </a:pPr>
                      <a:r>
                        <a:rPr lang="ru-RU" sz="1400" b="1" dirty="0" err="1">
                          <a:effectLst/>
                          <a:latin typeface="Times New Roman" panose="02020603050405020304" pitchFamily="18" charset="0"/>
                          <a:cs typeface="Times New Roman" panose="02020603050405020304" pitchFamily="18" charset="0"/>
                        </a:rPr>
                        <a:t>Уміння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співпрацювати</a:t>
                      </a:r>
                      <a:r>
                        <a:rPr lang="ru-RU" sz="1400" dirty="0">
                          <a:effectLst/>
                          <a:latin typeface="Times New Roman" panose="02020603050405020304" pitchFamily="18" charset="0"/>
                          <a:cs typeface="Times New Roman" panose="02020603050405020304" pitchFamily="18" charset="0"/>
                        </a:rPr>
                        <a:t> в </a:t>
                      </a:r>
                      <a:r>
                        <a:rPr lang="ru-RU" sz="1400" dirty="0" err="1">
                          <a:effectLst/>
                          <a:latin typeface="Times New Roman" panose="02020603050405020304" pitchFamily="18" charset="0"/>
                          <a:cs typeface="Times New Roman" panose="02020603050405020304" pitchFamily="18" charset="0"/>
                        </a:rPr>
                        <a:t>групі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під</a:t>
                      </a:r>
                      <a:r>
                        <a:rPr lang="ru-RU" sz="1400" dirty="0">
                          <a:effectLst/>
                          <a:latin typeface="Times New Roman" panose="02020603050405020304" pitchFamily="18" charset="0"/>
                          <a:cs typeface="Times New Roman" panose="02020603050405020304" pitchFamily="18" charset="0"/>
                        </a:rPr>
                        <a:t> час </a:t>
                      </a:r>
                      <a:r>
                        <a:rPr lang="ru-RU" sz="1400" dirty="0" err="1">
                          <a:effectLst/>
                          <a:latin typeface="Times New Roman" panose="02020603050405020304" pitchFamily="18" charset="0"/>
                          <a:cs typeface="Times New Roman" panose="02020603050405020304" pitchFamily="18" charset="0"/>
                        </a:rPr>
                        <a:t>розв’язання</a:t>
                      </a:r>
                      <a:r>
                        <a:rPr lang="ru-RU" sz="1400" dirty="0">
                          <a:effectLst/>
                          <a:latin typeface="Times New Roman" panose="02020603050405020304" pitchFamily="18" charset="0"/>
                          <a:cs typeface="Times New Roman" panose="02020603050405020304" pitchFamily="18" charset="0"/>
                        </a:rPr>
                        <a:t> проблем, </a:t>
                      </a:r>
                    </a:p>
                    <a:p>
                      <a:pPr>
                        <a:spcAft>
                          <a:spcPts val="0"/>
                        </a:spcAft>
                      </a:pPr>
                      <a:r>
                        <a:rPr lang="ru-RU" sz="1400" dirty="0" err="1">
                          <a:effectLst/>
                          <a:latin typeface="Times New Roman" panose="02020603050405020304" pitchFamily="18" charset="0"/>
                          <a:cs typeface="Times New Roman" panose="02020603050405020304" pitchFamily="18" charset="0"/>
                        </a:rPr>
                        <a:t>досліджень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реалізації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проектів</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застосовувати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набутий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досвід</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проведення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досліджень</a:t>
                      </a:r>
                      <a:r>
                        <a:rPr lang="ru-RU" sz="1400" dirty="0">
                          <a:effectLst/>
                          <a:latin typeface="Times New Roman" panose="02020603050405020304" pitchFamily="18" charset="0"/>
                          <a:cs typeface="Times New Roman" panose="02020603050405020304" pitchFamily="18" charset="0"/>
                        </a:rPr>
                        <a:t> і </a:t>
                      </a:r>
                    </a:p>
                    <a:p>
                      <a:pPr>
                        <a:spcAft>
                          <a:spcPts val="0"/>
                        </a:spcAft>
                      </a:pPr>
                      <a:r>
                        <a:rPr lang="ru-RU" sz="1400" dirty="0" err="1">
                          <a:effectLst/>
                          <a:latin typeface="Times New Roman" panose="02020603050405020304" pitchFamily="18" charset="0"/>
                          <a:cs typeface="Times New Roman" panose="02020603050405020304" pitchFamily="18" charset="0"/>
                        </a:rPr>
                        <a:t>природоохоронної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діяльності</a:t>
                      </a:r>
                      <a:r>
                        <a:rPr lang="ru-RU" sz="1400" dirty="0">
                          <a:effectLst/>
                          <a:latin typeface="Times New Roman" panose="02020603050405020304" pitchFamily="18" charset="0"/>
                          <a:cs typeface="Times New Roman" panose="02020603050405020304" pitchFamily="18" charset="0"/>
                        </a:rPr>
                        <a:t> для </a:t>
                      </a:r>
                      <a:r>
                        <a:rPr lang="ru-RU" sz="1400" dirty="0" err="1">
                          <a:effectLst/>
                          <a:latin typeface="Times New Roman" panose="02020603050405020304" pitchFamily="18" charset="0"/>
                          <a:cs typeface="Times New Roman" panose="02020603050405020304" pitchFamily="18" charset="0"/>
                        </a:rPr>
                        <a:t>збереження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власного</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здоров’я</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здоров’я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інших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осіб</a:t>
                      </a:r>
                      <a:r>
                        <a:rPr lang="uk-UA"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обирати</a:t>
                      </a:r>
                      <a:r>
                        <a:rPr lang="ru-RU" sz="1400" dirty="0">
                          <a:effectLst/>
                          <a:latin typeface="Times New Roman" panose="02020603050405020304" pitchFamily="18" charset="0"/>
                          <a:cs typeface="Times New Roman" panose="02020603050405020304" pitchFamily="18" charset="0"/>
                        </a:rPr>
                        <a:t> здоровий </a:t>
                      </a:r>
                      <a:r>
                        <a:rPr lang="ru-RU" sz="1400" dirty="0" err="1">
                          <a:effectLst/>
                          <a:latin typeface="Times New Roman" panose="02020603050405020304" pitchFamily="18" charset="0"/>
                          <a:cs typeface="Times New Roman" panose="02020603050405020304" pitchFamily="18" charset="0"/>
                        </a:rPr>
                        <a:t>спосіб</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життя</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переконувати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інших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щодо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пріоритетності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збереження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здоров’я</a:t>
                      </a:r>
                      <a:r>
                        <a:rPr lang="ru-RU" sz="1400" dirty="0">
                          <a:effectLst/>
                          <a:latin typeface="Times New Roman" panose="02020603050405020304" pitchFamily="18" charset="0"/>
                          <a:cs typeface="Times New Roman" panose="02020603050405020304" pitchFamily="18" charset="0"/>
                        </a:rPr>
                        <a:t> в </a:t>
                      </a:r>
                      <a:r>
                        <a:rPr lang="ru-RU" sz="1400" dirty="0" err="1">
                          <a:effectLst/>
                          <a:latin typeface="Times New Roman" panose="02020603050405020304" pitchFamily="18" charset="0"/>
                          <a:cs typeface="Times New Roman" panose="02020603050405020304" pitchFamily="18" charset="0"/>
                        </a:rPr>
                        <a:t>інформаційному</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технологічному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суспільстві</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b="1" dirty="0" err="1">
                          <a:effectLst/>
                          <a:latin typeface="Times New Roman" panose="02020603050405020304" pitchFamily="18" charset="0"/>
                          <a:cs typeface="Times New Roman" panose="02020603050405020304" pitchFamily="18" charset="0"/>
                        </a:rPr>
                        <a:t>Ставлення</a:t>
                      </a:r>
                      <a:r>
                        <a:rPr lang="ru-RU" sz="1400" b="1" dirty="0">
                          <a:effectLst/>
                          <a:latin typeface="Times New Roman" panose="02020603050405020304" pitchFamily="18" charset="0"/>
                          <a:cs typeface="Times New Roman" panose="02020603050405020304" pitchFamily="18" charset="0"/>
                        </a:rPr>
                        <a:t>:</a:t>
                      </a:r>
                    </a:p>
                    <a:p>
                      <a:pPr>
                        <a:spcAft>
                          <a:spcPts val="0"/>
                        </a:spcAft>
                      </a:pPr>
                      <a:r>
                        <a:rPr lang="ru-RU" sz="1400" dirty="0" err="1">
                          <a:effectLst/>
                          <a:latin typeface="Times New Roman" panose="02020603050405020304" pitchFamily="18" charset="0"/>
                          <a:cs typeface="Times New Roman" panose="02020603050405020304" pitchFamily="18" charset="0"/>
                        </a:rPr>
                        <a:t>оцінювання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впливу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досягнень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природничих</a:t>
                      </a:r>
                      <a:r>
                        <a:rPr lang="ru-RU" sz="1400" dirty="0">
                          <a:effectLst/>
                          <a:latin typeface="Times New Roman" panose="02020603050405020304" pitchFamily="18" charset="0"/>
                          <a:cs typeface="Times New Roman" panose="02020603050405020304" pitchFamily="18" charset="0"/>
                        </a:rPr>
                        <a:t> наук і </a:t>
                      </a:r>
                      <a:r>
                        <a:rPr lang="ru-RU" sz="1400" dirty="0" err="1">
                          <a:effectLst/>
                          <a:latin typeface="Times New Roman" panose="02020603050405020304" pitchFamily="18" charset="0"/>
                          <a:cs typeface="Times New Roman" panose="02020603050405020304" pitchFamily="18" charset="0"/>
                        </a:rPr>
                        <a:t>техніки</a:t>
                      </a:r>
                      <a:r>
                        <a:rPr lang="ru-RU" sz="1400" dirty="0">
                          <a:effectLst/>
                          <a:latin typeface="Times New Roman" panose="02020603050405020304" pitchFamily="18" charset="0"/>
                          <a:cs typeface="Times New Roman" panose="02020603050405020304" pitchFamily="18" charset="0"/>
                        </a:rPr>
                        <a:t> на </a:t>
                      </a:r>
                    </a:p>
                    <a:p>
                      <a:pPr>
                        <a:spcAft>
                          <a:spcPts val="0"/>
                        </a:spcAft>
                      </a:pPr>
                      <a:r>
                        <a:rPr lang="ru-RU" sz="1400" dirty="0" err="1">
                          <a:effectLst/>
                          <a:latin typeface="Times New Roman" panose="02020603050405020304" pitchFamily="18" charset="0"/>
                          <a:cs typeface="Times New Roman" panose="02020603050405020304" pitchFamily="18" charset="0"/>
                        </a:rPr>
                        <a:t>добробут</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здоров’я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людини</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цінування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внеску</a:t>
                      </a:r>
                      <a:r>
                        <a:rPr lang="ru-RU" sz="1400" dirty="0">
                          <a:effectLst/>
                          <a:latin typeface="Times New Roman" panose="02020603050405020304" pitchFamily="18" charset="0"/>
                          <a:cs typeface="Times New Roman" panose="02020603050405020304" pitchFamily="18" charset="0"/>
                        </a:rPr>
                        <a:t> кожного в </a:t>
                      </a:r>
                      <a:r>
                        <a:rPr lang="ru-RU" sz="1400" dirty="0" err="1">
                          <a:effectLst/>
                          <a:latin typeface="Times New Roman" panose="02020603050405020304" pitchFamily="18" charset="0"/>
                          <a:cs typeface="Times New Roman" panose="02020603050405020304" pitchFamily="18" charset="0"/>
                        </a:rPr>
                        <a:t>діяльність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групи</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усвідомлення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переваги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конструктивної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співпраці</a:t>
                      </a:r>
                      <a:r>
                        <a:rPr lang="ru-RU" sz="1400" dirty="0">
                          <a:effectLst/>
                          <a:latin typeface="Times New Roman" panose="02020603050405020304" pitchFamily="18" charset="0"/>
                          <a:cs typeface="Times New Roman" panose="02020603050405020304" pitchFamily="18" charset="0"/>
                        </a:rPr>
                        <a:t> для </a:t>
                      </a:r>
                    </a:p>
                    <a:p>
                      <a:pPr>
                        <a:spcAft>
                          <a:spcPts val="0"/>
                        </a:spcAft>
                      </a:pPr>
                      <a:r>
                        <a:rPr lang="ru-RU" sz="1400" dirty="0" err="1">
                          <a:effectLst/>
                          <a:latin typeface="Times New Roman" panose="02020603050405020304" pitchFamily="18" charset="0"/>
                          <a:cs typeface="Times New Roman" panose="02020603050405020304" pitchFamily="18" charset="0"/>
                        </a:rPr>
                        <a:t>розв’язання</a:t>
                      </a:r>
                      <a:r>
                        <a:rPr lang="ru-RU" sz="1400" dirty="0">
                          <a:effectLst/>
                          <a:latin typeface="Times New Roman" panose="02020603050405020304" pitchFamily="18" charset="0"/>
                          <a:cs typeface="Times New Roman" panose="02020603050405020304" pitchFamily="18" charset="0"/>
                        </a:rPr>
                        <a:t> проблем</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extLst>
                  <a:ext uri="{0D108BD9-81ED-4DB2-BD59-A6C34878D82A}">
                    <a16:rowId xmlns:a16="http://schemas.microsoft.com/office/drawing/2014/main" val="3837054716"/>
                  </a:ext>
                </a:extLst>
              </a:tr>
            </a:tbl>
          </a:graphicData>
        </a:graphic>
      </p:graphicFrame>
    </p:spTree>
    <p:extLst>
      <p:ext uri="{BB962C8B-B14F-4D97-AF65-F5344CB8AC3E}">
        <p14:creationId xmlns:p14="http://schemas.microsoft.com/office/powerpoint/2010/main" val="3251290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A068E-7EB6-4F11-A79A-F491E8E9A1D2}"/>
              </a:ext>
            </a:extLst>
          </p:cNvPr>
          <p:cNvSpPr txBox="1"/>
          <p:nvPr/>
        </p:nvSpPr>
        <p:spPr>
          <a:xfrm>
            <a:off x="251520" y="9118"/>
            <a:ext cx="582211" cy="6445354"/>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КОМПЕТЕНТНІСНИЙ </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0A32FA3-746B-49D1-AFE8-35B04EA83527}"/>
              </a:ext>
            </a:extLst>
          </p:cNvPr>
          <p:cNvSpPr txBox="1"/>
          <p:nvPr/>
        </p:nvSpPr>
        <p:spPr>
          <a:xfrm>
            <a:off x="794361" y="1055180"/>
            <a:ext cx="582211" cy="3670236"/>
          </a:xfrm>
          <a:prstGeom prst="rect">
            <a:avLst/>
          </a:prstGeom>
          <a:noFill/>
        </p:spPr>
        <p:txBody>
          <a:bodyPr vert="wordArtVert" wrap="none" rtlCol="0">
            <a:spAutoFit/>
          </a:bodyPr>
          <a:lstStyle/>
          <a:p>
            <a:r>
              <a:rPr lang="uk-UA" sz="2400" b="1" dirty="0">
                <a:solidFill>
                  <a:schemeClr val="accent5">
                    <a:lumMod val="50000"/>
                  </a:schemeClr>
                </a:solidFill>
                <a:latin typeface="Times New Roman" panose="02020603050405020304" pitchFamily="18" charset="0"/>
                <a:cs typeface="Times New Roman" panose="02020603050405020304" pitchFamily="18" charset="0"/>
              </a:rPr>
              <a:t>ПОТЕНЦІАЛ</a:t>
            </a:r>
            <a:endParaRPr lang="ru-RU" sz="2400" b="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4C005633-0158-4540-AC25-970D0AAAC51C}"/>
              </a:ext>
            </a:extLst>
          </p:cNvPr>
          <p:cNvGraphicFramePr>
            <a:graphicFrameLocks noGrp="1"/>
          </p:cNvGraphicFramePr>
          <p:nvPr/>
        </p:nvGraphicFramePr>
        <p:xfrm>
          <a:off x="1619672" y="580035"/>
          <a:ext cx="7524328" cy="6187440"/>
        </p:xfrm>
        <a:graphic>
          <a:graphicData uri="http://schemas.openxmlformats.org/drawingml/2006/table">
            <a:tbl>
              <a:tblPr firstRow="1" firstCol="1" bandRow="1">
                <a:tableStyleId>{5C22544A-7EE6-4342-B048-85BDC9FD1C3A}</a:tableStyleId>
              </a:tblPr>
              <a:tblGrid>
                <a:gridCol w="292207">
                  <a:extLst>
                    <a:ext uri="{9D8B030D-6E8A-4147-A177-3AD203B41FA5}">
                      <a16:colId xmlns:a16="http://schemas.microsoft.com/office/drawing/2014/main" val="557175598"/>
                    </a:ext>
                  </a:extLst>
                </a:gridCol>
                <a:gridCol w="1826293">
                  <a:extLst>
                    <a:ext uri="{9D8B030D-6E8A-4147-A177-3AD203B41FA5}">
                      <a16:colId xmlns:a16="http://schemas.microsoft.com/office/drawing/2014/main" val="62003427"/>
                    </a:ext>
                  </a:extLst>
                </a:gridCol>
                <a:gridCol w="5405828">
                  <a:extLst>
                    <a:ext uri="{9D8B030D-6E8A-4147-A177-3AD203B41FA5}">
                      <a16:colId xmlns:a16="http://schemas.microsoft.com/office/drawing/2014/main" val="1841613943"/>
                    </a:ext>
                  </a:extLst>
                </a:gridCol>
              </a:tblGrid>
              <a:tr h="564062">
                <a:tc>
                  <a:txBody>
                    <a:bodyPr/>
                    <a:lstStyle/>
                    <a:p>
                      <a:pPr>
                        <a:spcAft>
                          <a:spcPts val="0"/>
                        </a:spcAft>
                      </a:pPr>
                      <a:r>
                        <a:rPr lang="uk-UA" sz="1400" dirty="0">
                          <a:effectLst/>
                          <a:latin typeface="Times New Roman" panose="02020603050405020304" pitchFamily="18" charset="0"/>
                          <a:cs typeface="Times New Roman" panose="02020603050405020304" pitchFamily="18" charset="0"/>
                        </a:rPr>
                        <a:t>10</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tc>
                  <a:txBody>
                    <a:bodyPr/>
                    <a:lstStyle/>
                    <a:p>
                      <a:pPr>
                        <a:spcAft>
                          <a:spcPts val="0"/>
                        </a:spcAft>
                      </a:pPr>
                      <a:r>
                        <a:rPr lang="ru-RU" sz="1400" dirty="0">
                          <a:effectLst/>
                          <a:latin typeface="Times New Roman" panose="02020603050405020304" pitchFamily="18" charset="0"/>
                          <a:cs typeface="Times New Roman" panose="02020603050405020304" pitchFamily="18" charset="0"/>
                        </a:rPr>
                        <a:t>Культурна </a:t>
                      </a:r>
                    </a:p>
                    <a:p>
                      <a:pPr>
                        <a:spcAft>
                          <a:spcPts val="0"/>
                        </a:spcAft>
                      </a:pPr>
                      <a:r>
                        <a:rPr lang="ru-RU" sz="1400" dirty="0" err="1">
                          <a:effectLst/>
                          <a:latin typeface="Times New Roman" panose="02020603050405020304" pitchFamily="18" charset="0"/>
                          <a:cs typeface="Times New Roman" panose="02020603050405020304" pitchFamily="18" charset="0"/>
                        </a:rPr>
                        <a:t>компетентність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Уміння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застосовувати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досягнення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природничих</a:t>
                      </a:r>
                      <a:r>
                        <a:rPr lang="ru-RU" sz="1400" b="0" dirty="0">
                          <a:effectLst/>
                          <a:latin typeface="Times New Roman" panose="02020603050405020304" pitchFamily="18" charset="0"/>
                          <a:cs typeface="Times New Roman" panose="02020603050405020304" pitchFamily="18" charset="0"/>
                        </a:rPr>
                        <a:t> наук і </a:t>
                      </a:r>
                      <a:r>
                        <a:rPr lang="ru-RU" sz="1400" b="0" dirty="0" err="1">
                          <a:effectLst/>
                          <a:latin typeface="Times New Roman" panose="02020603050405020304" pitchFamily="18" charset="0"/>
                          <a:cs typeface="Times New Roman" panose="02020603050405020304" pitchFamily="18" charset="0"/>
                        </a:rPr>
                        <a:t>технологій</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технічних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засобів</a:t>
                      </a:r>
                      <a:r>
                        <a:rPr lang="ru-RU" sz="1400" b="0" dirty="0">
                          <a:effectLst/>
                          <a:latin typeface="Times New Roman" panose="02020603050405020304" pitchFamily="18" charset="0"/>
                          <a:cs typeface="Times New Roman" panose="02020603050405020304" pitchFamily="18" charset="0"/>
                        </a:rPr>
                        <a:t> для </a:t>
                      </a:r>
                      <a:r>
                        <a:rPr lang="ru-RU" sz="1400" b="0" dirty="0" err="1">
                          <a:effectLst/>
                          <a:latin typeface="Times New Roman" panose="02020603050405020304" pitchFamily="18" charset="0"/>
                          <a:cs typeface="Times New Roman" panose="02020603050405020304" pitchFamily="18" charset="0"/>
                        </a:rPr>
                        <a:t>втілення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мистецьких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ідей</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0" dirty="0" err="1">
                          <a:effectLst/>
                          <a:latin typeface="Times New Roman" panose="02020603050405020304" pitchFamily="18" charset="0"/>
                          <a:cs typeface="Times New Roman" panose="02020603050405020304" pitchFamily="18" charset="0"/>
                        </a:rPr>
                        <a:t>пояснювати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природничо-наукове</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підґрунтя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різних</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видів</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мистецтва</a:t>
                      </a:r>
                      <a:endParaRPr lang="ru-RU" sz="1400" b="0" dirty="0">
                        <a:effectLst/>
                        <a:latin typeface="Times New Roman" panose="02020603050405020304" pitchFamily="18" charset="0"/>
                        <a:cs typeface="Times New Roman" panose="02020603050405020304" pitchFamily="18" charset="0"/>
                      </a:endParaRPr>
                    </a:p>
                    <a:p>
                      <a:pPr>
                        <a:spcAft>
                          <a:spcPts val="0"/>
                        </a:spcAft>
                      </a:pPr>
                      <a:r>
                        <a:rPr lang="ru-RU" sz="1400" b="1" dirty="0" err="1">
                          <a:effectLst/>
                          <a:latin typeface="Times New Roman" panose="02020603050405020304" pitchFamily="18" charset="0"/>
                          <a:cs typeface="Times New Roman" panose="02020603050405020304" pitchFamily="18" charset="0"/>
                        </a:rPr>
                        <a:t>Ставлення</a:t>
                      </a:r>
                      <a:r>
                        <a:rPr lang="ru-RU" sz="1400" b="1" dirty="0">
                          <a:effectLst/>
                          <a:latin typeface="Times New Roman" panose="02020603050405020304" pitchFamily="18" charset="0"/>
                          <a:cs typeface="Times New Roman" panose="02020603050405020304" pitchFamily="18" charset="0"/>
                        </a:rPr>
                        <a:t>:</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усвідомлення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значення</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природничих</a:t>
                      </a:r>
                      <a:r>
                        <a:rPr lang="ru-RU" sz="1400" b="0" dirty="0">
                          <a:effectLst/>
                          <a:latin typeface="Times New Roman" panose="02020603050405020304" pitchFamily="18" charset="0"/>
                          <a:cs typeface="Times New Roman" panose="02020603050405020304" pitchFamily="18" charset="0"/>
                        </a:rPr>
                        <a:t> наук і </a:t>
                      </a:r>
                      <a:r>
                        <a:rPr lang="ru-RU" sz="1400" b="0" dirty="0" err="1">
                          <a:effectLst/>
                          <a:latin typeface="Times New Roman" panose="02020603050405020304" pitchFamily="18" charset="0"/>
                          <a:cs typeface="Times New Roman" panose="02020603050405020304" pitchFamily="18" charset="0"/>
                        </a:rPr>
                        <a:t>техніки</a:t>
                      </a:r>
                      <a:r>
                        <a:rPr lang="ru-RU" sz="1400" b="0" dirty="0">
                          <a:effectLst/>
                          <a:latin typeface="Times New Roman" panose="02020603050405020304" pitchFamily="18" charset="0"/>
                          <a:cs typeface="Times New Roman" panose="02020603050405020304" pitchFamily="18" charset="0"/>
                        </a:rPr>
                        <a:t> в </a:t>
                      </a:r>
                      <a:r>
                        <a:rPr lang="ru-RU" sz="1400" b="0" dirty="0" err="1">
                          <a:effectLst/>
                          <a:latin typeface="Times New Roman" panose="02020603050405020304" pitchFamily="18" charset="0"/>
                          <a:cs typeface="Times New Roman" panose="02020603050405020304" pitchFamily="18" charset="0"/>
                        </a:rPr>
                        <a:t>розвитку</a:t>
                      </a:r>
                      <a:r>
                        <a:rPr lang="ru-RU" sz="1400" b="0" dirty="0">
                          <a:effectLst/>
                          <a:latin typeface="Times New Roman" panose="02020603050405020304" pitchFamily="18" charset="0"/>
                          <a:cs typeface="Times New Roman" panose="02020603050405020304" pitchFamily="18" charset="0"/>
                        </a:rPr>
                        <a:t> </a:t>
                      </a:r>
                    </a:p>
                    <a:p>
                      <a:pPr>
                        <a:spcAft>
                          <a:spcPts val="0"/>
                        </a:spcAft>
                      </a:pPr>
                      <a:r>
                        <a:rPr lang="ru-RU" sz="1400" b="0" dirty="0" err="1">
                          <a:effectLst/>
                          <a:latin typeface="Times New Roman" panose="02020603050405020304" pitchFamily="18" charset="0"/>
                          <a:cs typeface="Times New Roman" panose="02020603050405020304" pitchFamily="18" charset="0"/>
                        </a:rPr>
                        <a:t>культури</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шанування</a:t>
                      </a:r>
                      <a:r>
                        <a:rPr lang="ru-RU" sz="1400" b="0" dirty="0">
                          <a:effectLst/>
                          <a:latin typeface="Times New Roman" panose="02020603050405020304" pitchFamily="18" charset="0"/>
                          <a:cs typeface="Times New Roman" panose="02020603050405020304" pitchFamily="18" charset="0"/>
                        </a:rPr>
                        <a:t> науки як </a:t>
                      </a:r>
                      <a:r>
                        <a:rPr lang="ru-RU" sz="1400" b="0" dirty="0" err="1">
                          <a:effectLst/>
                          <a:latin typeface="Times New Roman" panose="02020603050405020304" pitchFamily="18" charset="0"/>
                          <a:cs typeface="Times New Roman" panose="02020603050405020304" pitchFamily="18" charset="0"/>
                        </a:rPr>
                        <a:t>складника</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світової</a:t>
                      </a:r>
                      <a:r>
                        <a:rPr lang="ru-RU" sz="1400" b="0" dirty="0">
                          <a:effectLst/>
                          <a:latin typeface="Times New Roman" panose="02020603050405020304" pitchFamily="18" charset="0"/>
                          <a:cs typeface="Times New Roman" panose="02020603050405020304" pitchFamily="18" charset="0"/>
                        </a:rPr>
                        <a:t> </a:t>
                      </a:r>
                      <a:r>
                        <a:rPr lang="ru-RU" sz="1400" b="0" dirty="0" err="1">
                          <a:effectLst/>
                          <a:latin typeface="Times New Roman" panose="02020603050405020304" pitchFamily="18" charset="0"/>
                          <a:cs typeface="Times New Roman" panose="02020603050405020304" pitchFamily="18" charset="0"/>
                        </a:rPr>
                        <a:t>культури</a:t>
                      </a:r>
                      <a:r>
                        <a:rPr lang="ru-RU" sz="1400" b="0" dirty="0">
                          <a:effectLst/>
                          <a:latin typeface="Times New Roman" panose="02020603050405020304" pitchFamily="18" charset="0"/>
                          <a:cs typeface="Times New Roman" panose="02020603050405020304" pitchFamily="18" charset="0"/>
                        </a:rPr>
                        <a:t>  </a:t>
                      </a:r>
                      <a:endParaRPr lang="ru-RU"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extLst>
                  <a:ext uri="{0D108BD9-81ED-4DB2-BD59-A6C34878D82A}">
                    <a16:rowId xmlns:a16="http://schemas.microsoft.com/office/drawing/2014/main" val="610100620"/>
                  </a:ext>
                </a:extLst>
              </a:tr>
              <a:tr h="1772767">
                <a:tc>
                  <a:txBody>
                    <a:bodyPr/>
                    <a:lstStyle/>
                    <a:p>
                      <a:pPr>
                        <a:spcAft>
                          <a:spcPts val="0"/>
                        </a:spcAft>
                      </a:pPr>
                      <a:r>
                        <a:rPr lang="uk-UA" sz="1400">
                          <a:effectLst/>
                          <a:latin typeface="Times New Roman" panose="02020603050405020304" pitchFamily="18" charset="0"/>
                          <a:cs typeface="Times New Roman" panose="02020603050405020304" pitchFamily="18" charset="0"/>
                        </a:rPr>
                        <a:t>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tc>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Підприємливість</a:t>
                      </a:r>
                      <a:r>
                        <a:rPr lang="ru-RU" sz="1400" dirty="0">
                          <a:effectLst/>
                          <a:latin typeface="Times New Roman" panose="02020603050405020304" pitchFamily="18" charset="0"/>
                          <a:cs typeface="Times New Roman" panose="02020603050405020304" pitchFamily="18" charset="0"/>
                        </a:rPr>
                        <a:t> та </a:t>
                      </a:r>
                    </a:p>
                    <a:p>
                      <a:pPr>
                        <a:spcAft>
                          <a:spcPts val="0"/>
                        </a:spcAft>
                      </a:pPr>
                      <a:r>
                        <a:rPr lang="ru-RU" sz="1400" dirty="0" err="1">
                          <a:effectLst/>
                          <a:latin typeface="Times New Roman" panose="02020603050405020304" pitchFamily="18" charset="0"/>
                          <a:cs typeface="Times New Roman" panose="02020603050405020304" pitchFamily="18" charset="0"/>
                        </a:rPr>
                        <a:t>фінансова</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грамотність</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tc>
                  <a:txBody>
                    <a:bodyPr/>
                    <a:lstStyle/>
                    <a:p>
                      <a:pPr>
                        <a:spcAft>
                          <a:spcPts val="0"/>
                        </a:spcAft>
                      </a:pPr>
                      <a:r>
                        <a:rPr lang="ru-RU" sz="1400" b="1" dirty="0" err="1">
                          <a:effectLst/>
                          <a:latin typeface="Times New Roman" panose="02020603050405020304" pitchFamily="18" charset="0"/>
                          <a:cs typeface="Times New Roman" panose="02020603050405020304" pitchFamily="18" charset="0"/>
                        </a:rPr>
                        <a:t>Уміння</a:t>
                      </a:r>
                      <a:r>
                        <a:rPr lang="ru-RU" sz="1400" b="1" dirty="0">
                          <a:effectLst/>
                          <a:latin typeface="Times New Roman" panose="02020603050405020304" pitchFamily="18" charset="0"/>
                          <a:cs typeface="Times New Roman" panose="02020603050405020304" pitchFamily="18" charset="0"/>
                        </a:rPr>
                        <a:t>:</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генерувати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презентувати</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реалізовувати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ініціативи</a:t>
                      </a:r>
                      <a:r>
                        <a:rPr lang="ru-RU" sz="1400" dirty="0">
                          <a:effectLst/>
                          <a:latin typeface="Times New Roman" panose="02020603050405020304" pitchFamily="18" charset="0"/>
                          <a:cs typeface="Times New Roman" panose="02020603050405020304" pitchFamily="18" charset="0"/>
                        </a:rPr>
                        <a:t> для </a:t>
                      </a:r>
                      <a:r>
                        <a:rPr lang="ru-RU" sz="1400" dirty="0" err="1">
                          <a:effectLst/>
                          <a:latin typeface="Times New Roman" panose="02020603050405020304" pitchFamily="18" charset="0"/>
                          <a:cs typeface="Times New Roman" panose="02020603050405020304" pitchFamily="18" charset="0"/>
                        </a:rPr>
                        <a:t>проектної</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діяльності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ефективного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використання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ресурсів</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використовувати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можливості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проектної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діяльності</a:t>
                      </a:r>
                      <a:r>
                        <a:rPr lang="ru-RU" sz="1400" dirty="0">
                          <a:effectLst/>
                          <a:latin typeface="Times New Roman" panose="02020603050405020304" pitchFamily="18" charset="0"/>
                          <a:cs typeface="Times New Roman" panose="02020603050405020304" pitchFamily="18" charset="0"/>
                        </a:rPr>
                        <a:t> для </a:t>
                      </a:r>
                      <a:r>
                        <a:rPr lang="ru-RU" sz="1400" dirty="0" err="1">
                          <a:effectLst/>
                          <a:latin typeface="Times New Roman" panose="02020603050405020304" pitchFamily="18" charset="0"/>
                          <a:cs typeface="Times New Roman" panose="02020603050405020304" pitchFamily="18" charset="0"/>
                        </a:rPr>
                        <a:t>створення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цінностей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матеріальних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суспільних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культурних</a:t>
                      </a:r>
                      <a:r>
                        <a:rPr lang="ru-RU" sz="1400" dirty="0">
                          <a:effectLst/>
                          <a:latin typeface="Times New Roman" panose="02020603050405020304" pitchFamily="18" charset="0"/>
                          <a:cs typeface="Times New Roman" panose="02020603050405020304" pitchFamily="18" charset="0"/>
                        </a:rPr>
                        <a:t>)</a:t>
                      </a:r>
                    </a:p>
                    <a:p>
                      <a:pPr>
                        <a:spcAft>
                          <a:spcPts val="0"/>
                        </a:spcAft>
                      </a:pPr>
                      <a:r>
                        <a:rPr lang="ru-RU" sz="1400" dirty="0" err="1">
                          <a:effectLst/>
                          <a:latin typeface="Times New Roman" panose="02020603050405020304" pitchFamily="18" charset="0"/>
                          <a:cs typeface="Times New Roman" panose="02020603050405020304" pitchFamily="18" charset="0"/>
                        </a:rPr>
                        <a:t>прогнозувати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вплив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природничих</a:t>
                      </a:r>
                      <a:r>
                        <a:rPr lang="ru-RU" sz="1400" dirty="0">
                          <a:effectLst/>
                          <a:latin typeface="Times New Roman" panose="02020603050405020304" pitchFamily="18" charset="0"/>
                          <a:cs typeface="Times New Roman" panose="02020603050405020304" pitchFamily="18" charset="0"/>
                        </a:rPr>
                        <a:t> наук на </a:t>
                      </a:r>
                      <a:r>
                        <a:rPr lang="ru-RU" sz="1400" dirty="0" err="1">
                          <a:effectLst/>
                          <a:latin typeface="Times New Roman" panose="02020603050405020304" pitchFamily="18" charset="0"/>
                          <a:cs typeface="Times New Roman" panose="02020603050405020304" pitchFamily="18" charset="0"/>
                        </a:rPr>
                        <a:t>розвиток</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технологій</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нових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напрямів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підприємницької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діяльності</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пояснювати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значення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заощадження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ресурсів</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інвестування</a:t>
                      </a:r>
                      <a:r>
                        <a:rPr lang="ru-RU" sz="1400" dirty="0">
                          <a:effectLst/>
                          <a:latin typeface="Times New Roman" panose="02020603050405020304" pitchFamily="18" charset="0"/>
                          <a:cs typeface="Times New Roman" panose="02020603050405020304" pitchFamily="18" charset="0"/>
                        </a:rPr>
                        <a:t> в </a:t>
                      </a:r>
                      <a:r>
                        <a:rPr lang="ru-RU" sz="1400" dirty="0" err="1">
                          <a:effectLst/>
                          <a:latin typeface="Times New Roman" panose="02020603050405020304" pitchFamily="18" charset="0"/>
                          <a:cs typeface="Times New Roman" panose="02020603050405020304" pitchFamily="18" charset="0"/>
                        </a:rPr>
                        <a:t>природоохоронну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діяльність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страхування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власного</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здоров’я</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життя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тощо</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обчислювати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економічний</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ефект</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ініціатив</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діяльності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пов’язаних</a:t>
                      </a:r>
                      <a:r>
                        <a:rPr lang="ru-RU" sz="1400" dirty="0">
                          <a:effectLst/>
                          <a:latin typeface="Times New Roman" panose="02020603050405020304" pitchFamily="18" charset="0"/>
                          <a:cs typeface="Times New Roman" panose="02020603050405020304" pitchFamily="18" charset="0"/>
                        </a:rPr>
                        <a:t> з </a:t>
                      </a:r>
                    </a:p>
                    <a:p>
                      <a:pPr>
                        <a:spcAft>
                          <a:spcPts val="0"/>
                        </a:spcAft>
                      </a:pPr>
                      <a:r>
                        <a:rPr lang="ru-RU" sz="1400" dirty="0" err="1">
                          <a:effectLst/>
                          <a:latin typeface="Times New Roman" panose="02020603050405020304" pitchFamily="18" charset="0"/>
                          <a:cs typeface="Times New Roman" panose="02020603050405020304" pitchFamily="18" charset="0"/>
                        </a:rPr>
                        <a:t>реалізацією</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прикладних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наукових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рішень</a:t>
                      </a:r>
                      <a:endParaRPr lang="ru-RU" sz="1400" b="1" dirty="0">
                        <a:effectLst/>
                        <a:latin typeface="Times New Roman" panose="02020603050405020304" pitchFamily="18" charset="0"/>
                        <a:cs typeface="Times New Roman" panose="02020603050405020304" pitchFamily="18" charset="0"/>
                      </a:endParaRPr>
                    </a:p>
                    <a:p>
                      <a:pPr>
                        <a:spcAft>
                          <a:spcPts val="0"/>
                        </a:spcAft>
                      </a:pPr>
                      <a:r>
                        <a:rPr lang="ru-RU" sz="1400" b="1" dirty="0" err="1">
                          <a:effectLst/>
                          <a:latin typeface="Times New Roman" panose="02020603050405020304" pitchFamily="18" charset="0"/>
                          <a:cs typeface="Times New Roman" panose="02020603050405020304" pitchFamily="18" charset="0"/>
                        </a:rPr>
                        <a:t>Ставлення</a:t>
                      </a:r>
                      <a:r>
                        <a:rPr lang="ru-RU" sz="1400" b="1"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виявлення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конструктивної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активності</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відповідальність</a:t>
                      </a:r>
                      <a:r>
                        <a:rPr lang="ru-RU" sz="1400" dirty="0">
                          <a:effectLst/>
                          <a:latin typeface="Times New Roman" panose="02020603050405020304" pitchFamily="18" charset="0"/>
                          <a:cs typeface="Times New Roman" panose="02020603050405020304" pitchFamily="18" charset="0"/>
                        </a:rPr>
                        <a:t> за </a:t>
                      </a:r>
                      <a:r>
                        <a:rPr lang="ru-RU" sz="1400" dirty="0" err="1">
                          <a:effectLst/>
                          <a:latin typeface="Times New Roman" panose="02020603050405020304" pitchFamily="18" charset="0"/>
                          <a:cs typeface="Times New Roman" panose="02020603050405020304" pitchFamily="18" charset="0"/>
                        </a:rPr>
                        <a:t>прийняття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виважених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рішень</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під</a:t>
                      </a:r>
                      <a:r>
                        <a:rPr lang="ru-RU" sz="1400" dirty="0">
                          <a:effectLst/>
                          <a:latin typeface="Times New Roman" panose="02020603050405020304" pitchFamily="18" charset="0"/>
                          <a:cs typeface="Times New Roman" panose="02020603050405020304" pitchFamily="18" charset="0"/>
                        </a:rPr>
                        <a:t> час </a:t>
                      </a:r>
                      <a:r>
                        <a:rPr lang="ru-RU" sz="1400" dirty="0" err="1">
                          <a:effectLst/>
                          <a:latin typeface="Times New Roman" panose="02020603050405020304" pitchFamily="18" charset="0"/>
                          <a:cs typeface="Times New Roman" panose="02020603050405020304" pitchFamily="18" charset="0"/>
                        </a:rPr>
                        <a:t>власної</a:t>
                      </a:r>
                      <a:r>
                        <a:rPr lang="ru-RU" sz="1400" dirty="0">
                          <a:effectLst/>
                          <a:latin typeface="Times New Roman" panose="02020603050405020304" pitchFamily="18" charset="0"/>
                          <a:cs typeface="Times New Roman" panose="02020603050405020304" pitchFamily="18" charset="0"/>
                        </a:rPr>
                        <a:t> і </a:t>
                      </a:r>
                    </a:p>
                    <a:p>
                      <a:pPr>
                        <a:spcAft>
                          <a:spcPts val="0"/>
                        </a:spcAft>
                      </a:pPr>
                      <a:r>
                        <a:rPr lang="ru-RU" sz="1400" dirty="0" err="1">
                          <a:effectLst/>
                          <a:latin typeface="Times New Roman" panose="02020603050405020304" pitchFamily="18" charset="0"/>
                          <a:cs typeface="Times New Roman" panose="02020603050405020304" pitchFamily="18" charset="0"/>
                        </a:rPr>
                        <a:t>групової</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діяльності</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усвідомлення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значення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набутих</a:t>
                      </a:r>
                      <a:r>
                        <a:rPr lang="ru-RU" sz="1400" dirty="0">
                          <a:effectLst/>
                          <a:latin typeface="Times New Roman" panose="02020603050405020304" pitchFamily="18" charset="0"/>
                          <a:cs typeface="Times New Roman" panose="02020603050405020304" pitchFamily="18" charset="0"/>
                        </a:rPr>
                        <a:t> компетентностей для </a:t>
                      </a:r>
                      <a:r>
                        <a:rPr lang="ru-RU" sz="1400" dirty="0" err="1">
                          <a:effectLst/>
                          <a:latin typeface="Times New Roman" panose="02020603050405020304" pitchFamily="18" charset="0"/>
                          <a:cs typeface="Times New Roman" panose="02020603050405020304" pitchFamily="18" charset="0"/>
                        </a:rPr>
                        <a:t>успішної</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самореалізації</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усвідомлення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залежності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добробуту</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фінансового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успіху</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від</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рівня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оволодіння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здобутками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сучасної</a:t>
                      </a:r>
                      <a:r>
                        <a:rPr lang="ru-RU" sz="1400" dirty="0">
                          <a:effectLst/>
                          <a:latin typeface="Times New Roman" panose="02020603050405020304" pitchFamily="18" charset="0"/>
                          <a:cs typeface="Times New Roman" panose="02020603050405020304" pitchFamily="18" charset="0"/>
                        </a:rPr>
                        <a:t> науки і </a:t>
                      </a:r>
                      <a:r>
                        <a:rPr lang="ru-RU" sz="1400" dirty="0" err="1">
                          <a:effectLst/>
                          <a:latin typeface="Times New Roman" panose="02020603050405020304" pitchFamily="18" charset="0"/>
                          <a:cs typeface="Times New Roman" panose="02020603050405020304" pitchFamily="18" charset="0"/>
                        </a:rPr>
                        <a:t>техніки</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ru-RU" sz="1400" dirty="0" err="1">
                          <a:effectLst/>
                          <a:latin typeface="Times New Roman" panose="02020603050405020304" pitchFamily="18" charset="0"/>
                          <a:cs typeface="Times New Roman" panose="02020603050405020304" pitchFamily="18" charset="0"/>
                        </a:rPr>
                        <a:t>обстоювання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важливості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ощадливого</a:t>
                      </a:r>
                      <a:r>
                        <a:rPr lang="ru-RU" sz="1400" dirty="0">
                          <a:effectLst/>
                          <a:latin typeface="Times New Roman" panose="02020603050405020304" pitchFamily="18" charset="0"/>
                          <a:cs typeface="Times New Roman" panose="02020603050405020304" pitchFamily="18" charset="0"/>
                        </a:rPr>
                        <a:t> та </a:t>
                      </a:r>
                      <a:r>
                        <a:rPr lang="ru-RU" sz="1400" dirty="0" err="1">
                          <a:effectLst/>
                          <a:latin typeface="Times New Roman" panose="02020603050405020304" pitchFamily="18" charset="0"/>
                          <a:cs typeface="Times New Roman" panose="02020603050405020304" pitchFamily="18" charset="0"/>
                        </a:rPr>
                        <a:t>раціонального</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використання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природних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ресурсів</a:t>
                      </a:r>
                      <a:r>
                        <a:rPr lang="ru-RU" sz="1400" dirty="0">
                          <a:effectLst/>
                          <a:latin typeface="Times New Roman" panose="02020603050405020304" pitchFamily="18" charset="0"/>
                          <a:cs typeface="Times New Roman" panose="02020603050405020304" pitchFamily="18" charset="0"/>
                        </a:rPr>
                        <a:t> і </a:t>
                      </a:r>
                      <a:r>
                        <a:rPr lang="ru-RU" sz="1400" dirty="0" err="1">
                          <a:effectLst/>
                          <a:latin typeface="Times New Roman" panose="02020603050405020304" pitchFamily="18" charset="0"/>
                          <a:cs typeface="Times New Roman" panose="02020603050405020304" pitchFamily="18" charset="0"/>
                        </a:rPr>
                        <a:t>продуктів</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їх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переробки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раціонального</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господарювання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тощо</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901" marR="25901" marT="0" marB="0"/>
                </a:tc>
                <a:extLst>
                  <a:ext uri="{0D108BD9-81ED-4DB2-BD59-A6C34878D82A}">
                    <a16:rowId xmlns:a16="http://schemas.microsoft.com/office/drawing/2014/main" val="1932246052"/>
                  </a:ext>
                </a:extLst>
              </a:tr>
            </a:tbl>
          </a:graphicData>
        </a:graphic>
      </p:graphicFrame>
      <p:sp>
        <p:nvSpPr>
          <p:cNvPr id="8" name="Title 3">
            <a:extLst>
              <a:ext uri="{FF2B5EF4-FFF2-40B4-BE49-F238E27FC236}">
                <a16:creationId xmlns:a16="http://schemas.microsoft.com/office/drawing/2014/main" id="{F135AD34-2D07-49CB-B499-C5560318784A}"/>
              </a:ext>
            </a:extLst>
          </p:cNvPr>
          <p:cNvSpPr>
            <a:spLocks noGrp="1"/>
          </p:cNvSpPr>
          <p:nvPr>
            <p:ph type="title"/>
          </p:nvPr>
        </p:nvSpPr>
        <p:spPr>
          <a:xfrm>
            <a:off x="1619672" y="0"/>
            <a:ext cx="7524328" cy="548680"/>
          </a:xfrm>
        </p:spPr>
        <p:txBody>
          <a:bodyPr>
            <a:normAutofit/>
          </a:bodyPr>
          <a:lstStyle/>
          <a:p>
            <a:pPr algn="ctr"/>
            <a:r>
              <a:rPr lang="en-US" altLang="ko-KR" sz="3200" dirty="0">
                <a:solidFill>
                  <a:srgbClr val="002060"/>
                </a:solidFill>
                <a:latin typeface="Times New Roman" panose="02020603050405020304" pitchFamily="18" charset="0"/>
                <a:cs typeface="Times New Roman" panose="02020603050405020304" pitchFamily="18" charset="0"/>
              </a:rPr>
              <a:t> </a:t>
            </a:r>
            <a:r>
              <a:rPr lang="uk-UA" altLang="ko-KR" sz="3200" dirty="0">
                <a:solidFill>
                  <a:srgbClr val="002060"/>
                </a:solidFill>
                <a:latin typeface="Times New Roman" panose="02020603050405020304" pitchFamily="18" charset="0"/>
                <a:cs typeface="Times New Roman" panose="02020603050405020304" pitchFamily="18" charset="0"/>
              </a:rPr>
              <a:t>Природнича освітня галузь</a:t>
            </a:r>
            <a:endParaRPr lang="ko-KR" alt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445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0" y="-8020"/>
            <a:ext cx="9144000" cy="916740"/>
          </a:xfrm>
        </p:spPr>
        <p:txBody>
          <a:bodyPr>
            <a:normAutofit/>
          </a:bodyPr>
          <a:lstStyle/>
          <a:p>
            <a:pPr algn="ctr"/>
            <a:r>
              <a:rPr lang="en-US" altLang="ko-KR" sz="3200" dirty="0">
                <a:latin typeface="Times New Roman" pitchFamily="18" charset="0"/>
                <a:cs typeface="Times New Roman" pitchFamily="18" charset="0"/>
              </a:rPr>
              <a:t> </a:t>
            </a:r>
            <a:r>
              <a:rPr lang="uk-UA" altLang="ko-KR" sz="3200" dirty="0">
                <a:latin typeface="Times New Roman" panose="02020603050405020304" pitchFamily="18" charset="0"/>
                <a:cs typeface="Times New Roman" panose="02020603050405020304" pitchFamily="18" charset="0"/>
              </a:rPr>
              <a:t>Вимоги до </a:t>
            </a:r>
            <a:r>
              <a:rPr lang="uk-UA" altLang="ko-KR" sz="3200" dirty="0" err="1">
                <a:latin typeface="Times New Roman" panose="02020603050405020304" pitchFamily="18" charset="0"/>
                <a:cs typeface="Times New Roman" panose="02020603050405020304" pitchFamily="18" charset="0"/>
              </a:rPr>
              <a:t>обов</a:t>
            </a:r>
            <a:r>
              <a:rPr lang="en-US" altLang="ko-KR" sz="3200" dirty="0">
                <a:latin typeface="Times New Roman" panose="02020603050405020304" pitchFamily="18" charset="0"/>
                <a:cs typeface="Times New Roman" panose="02020603050405020304" pitchFamily="18" charset="0"/>
              </a:rPr>
              <a:t>’</a:t>
            </a:r>
            <a:r>
              <a:rPr lang="uk-UA" altLang="ko-KR" sz="3200" dirty="0" err="1">
                <a:latin typeface="Times New Roman" panose="02020603050405020304" pitchFamily="18" charset="0"/>
                <a:cs typeface="Times New Roman" panose="02020603050405020304" pitchFamily="18" charset="0"/>
              </a:rPr>
              <a:t>язкових</a:t>
            </a:r>
            <a:r>
              <a:rPr lang="uk-UA" altLang="ko-KR" sz="3200" dirty="0">
                <a:latin typeface="Times New Roman" panose="02020603050405020304" pitchFamily="18" charset="0"/>
                <a:cs typeface="Times New Roman" panose="02020603050405020304" pitchFamily="18" charset="0"/>
              </a:rPr>
              <a:t> результатів навчання</a:t>
            </a:r>
            <a:endParaRPr lang="ko-KR" altLang="en-US" sz="3200" dirty="0">
              <a:latin typeface="Times New Roman" panose="02020603050405020304" pitchFamily="18" charset="0"/>
              <a:cs typeface="Times New Roman" panose="02020603050405020304" pitchFamily="18" charset="0"/>
            </a:endParaRPr>
          </a:p>
        </p:txBody>
      </p:sp>
      <p:graphicFrame>
        <p:nvGraphicFramePr>
          <p:cNvPr id="3" name="Схема 2">
            <a:extLst>
              <a:ext uri="{FF2B5EF4-FFF2-40B4-BE49-F238E27FC236}">
                <a16:creationId xmlns:a16="http://schemas.microsoft.com/office/drawing/2014/main" id="{7CE263C7-81D2-4A64-B973-57F3D81A0261}"/>
              </a:ext>
            </a:extLst>
          </p:cNvPr>
          <p:cNvGraphicFramePr/>
          <p:nvPr>
            <p:extLst>
              <p:ext uri="{D42A27DB-BD31-4B8C-83A1-F6EECF244321}">
                <p14:modId xmlns:p14="http://schemas.microsoft.com/office/powerpoint/2010/main" val="3182921469"/>
              </p:ext>
            </p:extLst>
          </p:nvPr>
        </p:nvGraphicFramePr>
        <p:xfrm>
          <a:off x="107504" y="692696"/>
          <a:ext cx="903649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01549CA-18FE-45B7-AB6C-8CD57D110971}"/>
              </a:ext>
            </a:extLst>
          </p:cNvPr>
          <p:cNvSpPr txBox="1"/>
          <p:nvPr/>
        </p:nvSpPr>
        <p:spPr>
          <a:xfrm>
            <a:off x="107503" y="692696"/>
            <a:ext cx="9036497" cy="1292662"/>
          </a:xfrm>
          <a:prstGeom prst="rect">
            <a:avLst/>
          </a:prstGeom>
          <a:noFill/>
        </p:spPr>
        <p:txBody>
          <a:bodyPr wrap="square" rtlCol="0">
            <a:spAutoFit/>
          </a:bodyPr>
          <a:lstStyle/>
          <a:p>
            <a:pPr algn="ctr"/>
            <a:r>
              <a:rPr lang="uk-UA" sz="2000" b="1" dirty="0">
                <a:latin typeface="Times New Roman" panose="02020603050405020304" pitchFamily="18" charset="0"/>
                <a:cs typeface="Times New Roman" panose="02020603050405020304" pitchFamily="18" charset="0"/>
              </a:rPr>
              <a:t>Групи результатів навчання, які охоплюють споріднені загальні </a:t>
            </a:r>
          </a:p>
          <a:p>
            <a:pPr algn="ctr"/>
            <a:r>
              <a:rPr lang="uk-UA" sz="2000" b="1" dirty="0">
                <a:latin typeface="Times New Roman" panose="02020603050405020304" pitchFamily="18" charset="0"/>
                <a:cs typeface="Times New Roman" panose="02020603050405020304" pitchFamily="18" charset="0"/>
              </a:rPr>
              <a:t>результати </a:t>
            </a:r>
            <a:r>
              <a:rPr lang="uk-UA" sz="2000" dirty="0">
                <a:latin typeface="Times New Roman" panose="02020603050405020304" pitchFamily="18" charset="0"/>
                <a:cs typeface="Times New Roman" panose="02020603050405020304" pitchFamily="18" charset="0"/>
              </a:rPr>
              <a:t>(напрями розгортання ключової для освітньої галузі </a:t>
            </a:r>
          </a:p>
          <a:p>
            <a:pPr algn="ctr"/>
            <a:r>
              <a:rPr lang="uk-UA" sz="2000" dirty="0">
                <a:latin typeface="Times New Roman" panose="02020603050405020304" pitchFamily="18" charset="0"/>
                <a:cs typeface="Times New Roman" panose="02020603050405020304" pitchFamily="18" charset="0"/>
              </a:rPr>
              <a:t>компетентності)</a:t>
            </a:r>
          </a:p>
          <a:p>
            <a:endParaRPr lang="ru-RU" dirty="0"/>
          </a:p>
        </p:txBody>
      </p:sp>
    </p:spTree>
    <p:extLst>
      <p:ext uri="{BB962C8B-B14F-4D97-AF65-F5344CB8AC3E}">
        <p14:creationId xmlns:p14="http://schemas.microsoft.com/office/powerpoint/2010/main" val="41003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D6ACE712-5E60-4E97-B98D-B2D09D2B1D63}"/>
              </a:ext>
            </a:extLst>
          </p:cNvPr>
          <p:cNvSpPr>
            <a:spLocks noGrp="1"/>
          </p:cNvSpPr>
          <p:nvPr>
            <p:ph type="title"/>
          </p:nvPr>
        </p:nvSpPr>
        <p:spPr>
          <a:xfrm>
            <a:off x="0" y="16778"/>
            <a:ext cx="9144000" cy="1468006"/>
          </a:xfrm>
        </p:spPr>
        <p:txBody>
          <a:bodyPr/>
          <a:lstStyle/>
          <a:p>
            <a:r>
              <a:rPr lang="ru-RU" sz="3200" dirty="0">
                <a:latin typeface="Times New Roman" panose="02020603050405020304" pitchFamily="18" charset="0"/>
                <a:cs typeface="Times New Roman" panose="02020603050405020304" pitchFamily="18" charset="0"/>
              </a:rPr>
              <a:t>ВИМОГИ до </a:t>
            </a:r>
            <a:r>
              <a:rPr lang="ru-RU" sz="3200" dirty="0" err="1">
                <a:latin typeface="Times New Roman" panose="02020603050405020304" pitchFamily="18" charset="0"/>
                <a:cs typeface="Times New Roman" panose="02020603050405020304" pitchFamily="18" charset="0"/>
              </a:rPr>
              <a:t>обов’язкових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результатів</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навчання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учнів</a:t>
            </a:r>
            <a:r>
              <a:rPr lang="ru-RU" sz="3200" dirty="0">
                <a:latin typeface="Times New Roman" panose="02020603050405020304" pitchFamily="18" charset="0"/>
                <a:cs typeface="Times New Roman" panose="02020603050405020304" pitchFamily="18" charset="0"/>
              </a:rPr>
              <a:t> у </a:t>
            </a:r>
            <a:r>
              <a:rPr lang="ru-RU" sz="3200" dirty="0" err="1">
                <a:latin typeface="Times New Roman" panose="02020603050405020304" pitchFamily="18" charset="0"/>
                <a:cs typeface="Times New Roman" panose="02020603050405020304" pitchFamily="18" charset="0"/>
              </a:rPr>
              <a:t>природничій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освітній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галузі</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CEB2BB5D-E010-4006-94FB-DCE1354388BA}"/>
              </a:ext>
            </a:extLst>
          </p:cNvPr>
          <p:cNvGraphicFramePr>
            <a:graphicFrameLocks noGrp="1"/>
          </p:cNvGraphicFramePr>
          <p:nvPr/>
        </p:nvGraphicFramePr>
        <p:xfrm>
          <a:off x="2" y="980728"/>
          <a:ext cx="9143998" cy="6002305"/>
        </p:xfrm>
        <a:graphic>
          <a:graphicData uri="http://schemas.openxmlformats.org/drawingml/2006/table">
            <a:tbl>
              <a:tblPr firstRow="1" firstCol="1" bandRow="1">
                <a:tableStyleId>{5C22544A-7EE6-4342-B048-85BDC9FD1C3A}</a:tableStyleId>
              </a:tblPr>
              <a:tblGrid>
                <a:gridCol w="1331640">
                  <a:extLst>
                    <a:ext uri="{9D8B030D-6E8A-4147-A177-3AD203B41FA5}">
                      <a16:colId xmlns:a16="http://schemas.microsoft.com/office/drawing/2014/main" val="1533477216"/>
                    </a:ext>
                  </a:extLst>
                </a:gridCol>
                <a:gridCol w="1872206">
                  <a:extLst>
                    <a:ext uri="{9D8B030D-6E8A-4147-A177-3AD203B41FA5}">
                      <a16:colId xmlns:a16="http://schemas.microsoft.com/office/drawing/2014/main" val="4122821915"/>
                    </a:ext>
                  </a:extLst>
                </a:gridCol>
                <a:gridCol w="2232250">
                  <a:extLst>
                    <a:ext uri="{9D8B030D-6E8A-4147-A177-3AD203B41FA5}">
                      <a16:colId xmlns:a16="http://schemas.microsoft.com/office/drawing/2014/main" val="1613378617"/>
                    </a:ext>
                  </a:extLst>
                </a:gridCol>
                <a:gridCol w="1797056">
                  <a:extLst>
                    <a:ext uri="{9D8B030D-6E8A-4147-A177-3AD203B41FA5}">
                      <a16:colId xmlns:a16="http://schemas.microsoft.com/office/drawing/2014/main" val="3674060697"/>
                    </a:ext>
                  </a:extLst>
                </a:gridCol>
                <a:gridCol w="1910846">
                  <a:extLst>
                    <a:ext uri="{9D8B030D-6E8A-4147-A177-3AD203B41FA5}">
                      <a16:colId xmlns:a16="http://schemas.microsoft.com/office/drawing/2014/main" val="2607960774"/>
                    </a:ext>
                  </a:extLst>
                </a:gridCol>
              </a:tblGrid>
              <a:tr h="180745">
                <a:tc rowSpan="2">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Загальні </a:t>
                      </a:r>
                    </a:p>
                    <a:p>
                      <a:pPr algn="ctr">
                        <a:spcAft>
                          <a:spcPts val="0"/>
                        </a:spcAft>
                      </a:pPr>
                      <a:r>
                        <a:rPr lang="uk-UA" sz="1400" dirty="0">
                          <a:effectLst/>
                          <a:latin typeface="Times New Roman" panose="02020603050405020304" pitchFamily="18" charset="0"/>
                          <a:cs typeface="Times New Roman" panose="02020603050405020304" pitchFamily="18" charset="0"/>
                        </a:rPr>
                        <a:t>результати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gridSpan="2">
                  <a:txBody>
                    <a:bodyPr/>
                    <a:lstStyle/>
                    <a:p>
                      <a:pPr algn="ctr">
                        <a:spcAft>
                          <a:spcPts val="0"/>
                        </a:spcAft>
                      </a:pPr>
                      <a:r>
                        <a:rPr lang="uk-UA" sz="1400" dirty="0">
                          <a:effectLst/>
                          <a:latin typeface="Times New Roman" panose="02020603050405020304" pitchFamily="18" charset="0"/>
                          <a:cs typeface="Times New Roman" panose="02020603050405020304" pitchFamily="18" charset="0"/>
                        </a:rPr>
                        <a:t>5-6 класи</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hMerge="1">
                  <a:txBody>
                    <a:bodyPr/>
                    <a:lstStyle/>
                    <a:p>
                      <a:pPr algn="ctr">
                        <a:spcAft>
                          <a:spcPts val="0"/>
                        </a:spcAft>
                      </a:pP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gridSpan="2">
                  <a:txBody>
                    <a:bodyPr/>
                    <a:lstStyle/>
                    <a:p>
                      <a:pPr algn="ctr"/>
                      <a:r>
                        <a:rPr lang="uk-UA" sz="1200" dirty="0">
                          <a:effectLst/>
                          <a:latin typeface="Times New Roman" panose="02020603050405020304" pitchFamily="18" charset="0"/>
                          <a:cs typeface="Times New Roman" panose="02020603050405020304" pitchFamily="18" charset="0"/>
                        </a:rPr>
                        <a:t>7-9 класи</a:t>
                      </a:r>
                      <a:endParaRPr lang="ru-RU" dirty="0"/>
                    </a:p>
                  </a:txBody>
                  <a:tcPr marL="45118" marR="45118" marT="0" marB="0"/>
                </a:tc>
                <a:tc hMerge="1">
                  <a:txBody>
                    <a:bodyPr/>
                    <a:lstStyle/>
                    <a:p>
                      <a:endParaRPr lang="ru-RU"/>
                    </a:p>
                  </a:txBody>
                  <a:tcPr/>
                </a:tc>
                <a:extLst>
                  <a:ext uri="{0D108BD9-81ED-4DB2-BD59-A6C34878D82A}">
                    <a16:rowId xmlns:a16="http://schemas.microsoft.com/office/drawing/2014/main" val="2156870368"/>
                  </a:ext>
                </a:extLst>
              </a:tr>
              <a:tr h="290696">
                <a:tc vMerge="1">
                  <a:txBody>
                    <a:bodyPr/>
                    <a:lstStyle/>
                    <a:p>
                      <a:endParaRPr lang="ru-RU"/>
                    </a:p>
                  </a:txBody>
                  <a:tcPr/>
                </a:tc>
                <a:tc>
                  <a:txBody>
                    <a:bodyPr/>
                    <a:lstStyle/>
                    <a:p>
                      <a:r>
                        <a:rPr lang="uk-UA" sz="1400" dirty="0">
                          <a:effectLst/>
                          <a:latin typeface="Times New Roman" panose="02020603050405020304" pitchFamily="18" charset="0"/>
                          <a:cs typeface="Times New Roman" panose="02020603050405020304" pitchFamily="18" charset="0"/>
                        </a:rPr>
                        <a:t>Конкретні результати</a:t>
                      </a:r>
                      <a:endParaRPr lang="ru-RU" sz="1400" dirty="0">
                        <a:latin typeface="Times New Roman" panose="02020603050405020304" pitchFamily="18" charset="0"/>
                        <a:cs typeface="Times New Roman" panose="02020603050405020304" pitchFamily="18" charset="0"/>
                      </a:endParaRPr>
                    </a:p>
                  </a:txBody>
                  <a:tcPr marL="45118" marR="45118" marT="0" marB="0"/>
                </a:tc>
                <a:tc>
                  <a:txBody>
                    <a:bodyPr/>
                    <a:lstStyle/>
                    <a:p>
                      <a:r>
                        <a:rPr lang="uk-UA" sz="1400" dirty="0">
                          <a:effectLst/>
                          <a:latin typeface="Times New Roman" panose="02020603050405020304" pitchFamily="18" charset="0"/>
                          <a:cs typeface="Times New Roman" panose="02020603050405020304" pitchFamily="18" charset="0"/>
                        </a:rPr>
                        <a:t>Орієнтири для оцінювання</a:t>
                      </a:r>
                      <a:endParaRPr lang="ru-RU" sz="1400" dirty="0">
                        <a:latin typeface="Times New Roman" panose="02020603050405020304" pitchFamily="18" charset="0"/>
                        <a:cs typeface="Times New Roman" panose="02020603050405020304" pitchFamily="18" charset="0"/>
                      </a:endParaRPr>
                    </a:p>
                  </a:txBody>
                  <a:tcPr marL="45118" marR="45118" marT="0" marB="0"/>
                </a:tc>
                <a:tc>
                  <a:txBody>
                    <a:bodyPr/>
                    <a:lstStyle/>
                    <a:p>
                      <a:pPr algn="ctr">
                        <a:spcAft>
                          <a:spcPts val="0"/>
                        </a:spcAft>
                      </a:pPr>
                      <a:r>
                        <a:rPr lang="uk-UA" sz="1200" dirty="0">
                          <a:effectLst/>
                          <a:latin typeface="Times New Roman" panose="02020603050405020304" pitchFamily="18" charset="0"/>
                          <a:cs typeface="Times New Roman" panose="02020603050405020304" pitchFamily="18" charset="0"/>
                        </a:rPr>
                        <a:t>Конкретні результати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a:txBody>
                    <a:bodyPr/>
                    <a:lstStyle/>
                    <a:p>
                      <a:pPr algn="ctr">
                        <a:spcAft>
                          <a:spcPts val="0"/>
                        </a:spcAft>
                      </a:pPr>
                      <a:r>
                        <a:rPr lang="uk-UA" sz="1200">
                          <a:effectLst/>
                          <a:latin typeface="Times New Roman" panose="02020603050405020304" pitchFamily="18" charset="0"/>
                          <a:cs typeface="Times New Roman" panose="02020603050405020304" pitchFamily="18" charset="0"/>
                        </a:rPr>
                        <a:t>Орієнтири для оцінювання</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extLst>
                  <a:ext uri="{0D108BD9-81ED-4DB2-BD59-A6C34878D82A}">
                    <a16:rowId xmlns:a16="http://schemas.microsoft.com/office/drawing/2014/main" val="284495691"/>
                  </a:ext>
                </a:extLst>
              </a:tr>
              <a:tr h="180745">
                <a:tc gridSpan="5">
                  <a:txBody>
                    <a:bodyPr/>
                    <a:lstStyle/>
                    <a:p>
                      <a:pPr marL="342900" lvl="0" indent="-342900" algn="ctr">
                        <a:spcAft>
                          <a:spcPts val="0"/>
                        </a:spcAft>
                        <a:buFont typeface="+mj-lt"/>
                        <a:buAutoNum type="arabicPeriod"/>
                      </a:pPr>
                      <a:r>
                        <a:rPr lang="uk-UA" sz="1400" dirty="0">
                          <a:effectLst/>
                          <a:latin typeface="Times New Roman" panose="02020603050405020304" pitchFamily="18" charset="0"/>
                          <a:cs typeface="Times New Roman" panose="02020603050405020304" pitchFamily="18" charset="0"/>
                        </a:rPr>
                        <a:t>Пізнання світу природи засобами наукового дослідження</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44050237"/>
                  </a:ext>
                </a:extLst>
              </a:tr>
              <a:tr h="1300024">
                <a:tc rowSpan="3">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Виявляє</a:t>
                      </a:r>
                      <a:r>
                        <a:rPr lang="ru-RU" sz="1400" dirty="0">
                          <a:effectLst/>
                          <a:latin typeface="Times New Roman" panose="02020603050405020304" pitchFamily="18" charset="0"/>
                          <a:cs typeface="Times New Roman" panose="02020603050405020304" pitchFamily="18" charset="0"/>
                        </a:rPr>
                        <a:t> і </a:t>
                      </a:r>
                    </a:p>
                    <a:p>
                      <a:pPr>
                        <a:spcAft>
                          <a:spcPts val="0"/>
                        </a:spcAft>
                      </a:pPr>
                      <a:r>
                        <a:rPr lang="ru-RU" sz="1400" dirty="0" err="1">
                          <a:effectLst/>
                          <a:latin typeface="Times New Roman" panose="02020603050405020304" pitchFamily="18" charset="0"/>
                          <a:cs typeface="Times New Roman" panose="02020603050405020304" pitchFamily="18" charset="0"/>
                        </a:rPr>
                        <a:t>формулює</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a:effectLst/>
                          <a:latin typeface="Times New Roman" panose="02020603050405020304" pitchFamily="18" charset="0"/>
                          <a:cs typeface="Times New Roman" panose="02020603050405020304" pitchFamily="18" charset="0"/>
                        </a:rPr>
                        <a:t>проблему </a:t>
                      </a:r>
                    </a:p>
                    <a:p>
                      <a:pPr>
                        <a:spcAft>
                          <a:spcPts val="0"/>
                        </a:spcAft>
                      </a:pPr>
                      <a:r>
                        <a:rPr lang="ru-RU" sz="1400" dirty="0" err="1">
                          <a:effectLst/>
                          <a:latin typeface="Times New Roman" panose="02020603050405020304" pitchFamily="18" charset="0"/>
                          <a:cs typeface="Times New Roman" panose="02020603050405020304" pitchFamily="18" charset="0"/>
                        </a:rPr>
                        <a:t>дослідження</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a:effectLst/>
                          <a:latin typeface="Times New Roman" panose="02020603050405020304" pitchFamily="18" charset="0"/>
                          <a:cs typeface="Times New Roman" panose="02020603050405020304" pitchFamily="18" charset="0"/>
                        </a:rPr>
                        <a:t>[ПРО 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rowSpan="3">
                  <a:txBody>
                    <a:bodyPr/>
                    <a:lstStyle/>
                    <a:p>
                      <a:pPr>
                        <a:spcAft>
                          <a:spcPts val="0"/>
                        </a:spcAft>
                      </a:pPr>
                      <a:r>
                        <a:rPr lang="ru-RU" sz="1400" dirty="0" err="1">
                          <a:effectLst/>
                          <a:latin typeface="Times New Roman" panose="02020603050405020304" pitchFamily="18" charset="0"/>
                          <a:cs typeface="Times New Roman" panose="02020603050405020304" pitchFamily="18" charset="0"/>
                        </a:rPr>
                        <a:t>розпізнає</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самостійно</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або</a:t>
                      </a:r>
                      <a:r>
                        <a:rPr lang="ru-RU" sz="1400" dirty="0">
                          <a:effectLst/>
                          <a:latin typeface="Times New Roman" panose="02020603050405020304" pitchFamily="18" charset="0"/>
                          <a:cs typeface="Times New Roman" panose="02020603050405020304" pitchFamily="18" charset="0"/>
                        </a:rPr>
                        <a:t> з </a:t>
                      </a:r>
                      <a:r>
                        <a:rPr lang="ru-RU" sz="1400" dirty="0" err="1">
                          <a:effectLst/>
                          <a:latin typeface="Times New Roman" panose="02020603050405020304" pitchFamily="18" charset="0"/>
                          <a:cs typeface="Times New Roman" panose="02020603050405020304" pitchFamily="18" charset="0"/>
                        </a:rPr>
                        <a:t>допомогою</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вчителя</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чи</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інших</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осіб</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ті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із</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запропонованих</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a:effectLst/>
                          <a:latin typeface="Times New Roman" panose="02020603050405020304" pitchFamily="18" charset="0"/>
                          <a:cs typeface="Times New Roman" panose="02020603050405020304" pitchFamily="18" charset="0"/>
                        </a:rPr>
                        <a:t>проблем, </a:t>
                      </a:r>
                      <a:r>
                        <a:rPr lang="ru-RU" sz="1400" dirty="0" err="1">
                          <a:effectLst/>
                          <a:latin typeface="Times New Roman" panose="02020603050405020304" pitchFamily="18" charset="0"/>
                          <a:cs typeface="Times New Roman" panose="02020603050405020304" pitchFamily="18" charset="0"/>
                        </a:rPr>
                        <a:t>які</a:t>
                      </a:r>
                      <a:r>
                        <a:rPr lang="ru-RU" sz="1400" dirty="0">
                          <a:effectLst/>
                          <a:latin typeface="Times New Roman" panose="02020603050405020304" pitchFamily="18" charset="0"/>
                          <a:cs typeface="Times New Roman" panose="02020603050405020304" pitchFamily="18" charset="0"/>
                        </a:rPr>
                        <a:t> </a:t>
                      </a:r>
                      <a:r>
                        <a:rPr lang="ru-RU" sz="1400" dirty="0" err="1">
                          <a:effectLst/>
                          <a:latin typeface="Times New Roman" panose="02020603050405020304" pitchFamily="18" charset="0"/>
                          <a:cs typeface="Times New Roman" panose="02020603050405020304" pitchFamily="18" charset="0"/>
                        </a:rPr>
                        <a:t>можна</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розв’язати</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err="1">
                          <a:effectLst/>
                          <a:latin typeface="Times New Roman" panose="02020603050405020304" pitchFamily="18" charset="0"/>
                          <a:cs typeface="Times New Roman" panose="02020603050405020304" pitchFamily="18" charset="0"/>
                        </a:rPr>
                        <a:t>дослідницьким</a:t>
                      </a:r>
                      <a:r>
                        <a:rPr lang="ru-RU" sz="1400" dirty="0">
                          <a:effectLst/>
                          <a:latin typeface="Times New Roman" panose="02020603050405020304" pitchFamily="18" charset="0"/>
                          <a:cs typeface="Times New Roman" panose="02020603050405020304" pitchFamily="18" charset="0"/>
                        </a:rPr>
                        <a:t> </a:t>
                      </a:r>
                    </a:p>
                    <a:p>
                      <a:pPr>
                        <a:spcAft>
                          <a:spcPts val="0"/>
                        </a:spcAft>
                      </a:pPr>
                      <a:r>
                        <a:rPr lang="ru-RU" sz="1400" dirty="0">
                          <a:effectLst/>
                          <a:latin typeface="Times New Roman" panose="02020603050405020304" pitchFamily="18" charset="0"/>
                          <a:cs typeface="Times New Roman" panose="02020603050405020304" pitchFamily="18" charset="0"/>
                        </a:rPr>
                        <a:t>способом</a:t>
                      </a:r>
                    </a:p>
                    <a:p>
                      <a:pPr>
                        <a:spcAft>
                          <a:spcPts val="0"/>
                        </a:spcAft>
                      </a:pPr>
                      <a:r>
                        <a:rPr lang="ru-RU" sz="1400" dirty="0">
                          <a:effectLst/>
                          <a:latin typeface="Times New Roman" panose="02020603050405020304" pitchFamily="18" charset="0"/>
                          <a:cs typeface="Times New Roman" panose="02020603050405020304" pitchFamily="18" charset="0"/>
                        </a:rPr>
                        <a:t>[6 ПРО 1.1.1]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a:txBody>
                    <a:bodyPr/>
                    <a:lstStyle/>
                    <a:p>
                      <a:pPr>
                        <a:spcAft>
                          <a:spcPts val="0"/>
                        </a:spcAft>
                      </a:pPr>
                      <a:r>
                        <a:rPr lang="uk-UA" sz="1400" dirty="0">
                          <a:effectLst/>
                          <a:latin typeface="Times New Roman" panose="02020603050405020304" pitchFamily="18" charset="0"/>
                          <a:cs typeface="Times New Roman" panose="02020603050405020304" pitchFamily="18" charset="0"/>
                        </a:rPr>
                        <a:t>ставить запитання про </a:t>
                      </a:r>
                    </a:p>
                    <a:p>
                      <a:pPr>
                        <a:spcAft>
                          <a:spcPts val="0"/>
                        </a:spcAft>
                      </a:pPr>
                      <a:r>
                        <a:rPr lang="uk-UA" sz="1400" dirty="0">
                          <a:effectLst/>
                          <a:latin typeface="Times New Roman" panose="02020603050405020304" pitchFamily="18" charset="0"/>
                          <a:cs typeface="Times New Roman" panose="02020603050405020304" pitchFamily="18" charset="0"/>
                        </a:rPr>
                        <a:t>будову і властивості </a:t>
                      </a:r>
                    </a:p>
                    <a:p>
                      <a:pPr>
                        <a:spcAft>
                          <a:spcPts val="0"/>
                        </a:spcAft>
                      </a:pPr>
                      <a:r>
                        <a:rPr lang="uk-UA" sz="1400" dirty="0">
                          <a:effectLst/>
                          <a:latin typeface="Times New Roman" panose="02020603050405020304" pitchFamily="18" charset="0"/>
                          <a:cs typeface="Times New Roman" panose="02020603050405020304" pitchFamily="18" charset="0"/>
                        </a:rPr>
                        <a:t>об’єктів природи, умови </a:t>
                      </a:r>
                    </a:p>
                    <a:p>
                      <a:pPr>
                        <a:spcAft>
                          <a:spcPts val="0"/>
                        </a:spcAft>
                      </a:pPr>
                      <a:r>
                        <a:rPr lang="uk-UA" sz="1400" dirty="0">
                          <a:effectLst/>
                          <a:latin typeface="Times New Roman" panose="02020603050405020304" pitchFamily="18" charset="0"/>
                          <a:cs typeface="Times New Roman" panose="02020603050405020304" pitchFamily="18" charset="0"/>
                        </a:rPr>
                        <a:t>виникнення та перебігу </a:t>
                      </a:r>
                    </a:p>
                    <a:p>
                      <a:pPr>
                        <a:spcAft>
                          <a:spcPts val="0"/>
                        </a:spcAft>
                      </a:pPr>
                      <a:r>
                        <a:rPr lang="uk-UA" sz="1400" dirty="0">
                          <a:effectLst/>
                          <a:latin typeface="Times New Roman" panose="02020603050405020304" pitchFamily="18" charset="0"/>
                          <a:cs typeface="Times New Roman" panose="02020603050405020304" pitchFamily="18" charset="0"/>
                        </a:rPr>
                        <a:t>природних явищ, їх ознаки </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uk-UA" sz="1400" dirty="0">
                          <a:effectLst/>
                          <a:latin typeface="Times New Roman" panose="02020603050405020304" pitchFamily="18" charset="0"/>
                          <a:cs typeface="Times New Roman" panose="02020603050405020304" pitchFamily="18" charset="0"/>
                        </a:rPr>
                        <a:t>[6 ПРО 1.1.1-1]</a:t>
                      </a:r>
                      <a:endParaRPr lang="ru-RU" sz="1400" dirty="0">
                        <a:effectLst/>
                        <a:latin typeface="Times New Roman" panose="02020603050405020304" pitchFamily="18" charset="0"/>
                        <a:cs typeface="Times New Roman" panose="02020603050405020304" pitchFamily="18" charset="0"/>
                      </a:endParaRPr>
                    </a:p>
                    <a:p>
                      <a:pPr>
                        <a:spcAft>
                          <a:spcPts val="0"/>
                        </a:spcAft>
                      </a:pPr>
                      <a:r>
                        <a:rPr lang="uk-UA"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rowSpan="3">
                  <a:txBody>
                    <a:bodyPr/>
                    <a:lstStyle/>
                    <a:p>
                      <a:pPr>
                        <a:spcAft>
                          <a:spcPts val="0"/>
                        </a:spcAft>
                      </a:pPr>
                      <a:r>
                        <a:rPr lang="uk-UA" sz="1200" dirty="0">
                          <a:effectLst/>
                          <a:latin typeface="Times New Roman" panose="02020603050405020304" pitchFamily="18" charset="0"/>
                          <a:cs typeface="Times New Roman" panose="02020603050405020304" pitchFamily="18" charset="0"/>
                        </a:rPr>
                        <a:t>вибирає самостійно або з </a:t>
                      </a:r>
                    </a:p>
                    <a:p>
                      <a:pPr>
                        <a:spcAft>
                          <a:spcPts val="0"/>
                        </a:spcAft>
                      </a:pPr>
                      <a:r>
                        <a:rPr lang="uk-UA" sz="1200" dirty="0">
                          <a:effectLst/>
                          <a:latin typeface="Times New Roman" panose="02020603050405020304" pitchFamily="18" charset="0"/>
                          <a:cs typeface="Times New Roman" panose="02020603050405020304" pitchFamily="18" charset="0"/>
                        </a:rPr>
                        <a:t>допомогою вчителя чи </a:t>
                      </a:r>
                    </a:p>
                    <a:p>
                      <a:pPr>
                        <a:spcAft>
                          <a:spcPts val="0"/>
                        </a:spcAft>
                      </a:pPr>
                      <a:r>
                        <a:rPr lang="uk-UA" sz="1200" dirty="0">
                          <a:effectLst/>
                          <a:latin typeface="Times New Roman" panose="02020603050405020304" pitchFamily="18" charset="0"/>
                          <a:cs typeface="Times New Roman" panose="02020603050405020304" pitchFamily="18" charset="0"/>
                        </a:rPr>
                        <a:t>інших осіб пізнавальну </a:t>
                      </a:r>
                    </a:p>
                    <a:p>
                      <a:pPr>
                        <a:spcAft>
                          <a:spcPts val="0"/>
                        </a:spcAft>
                      </a:pPr>
                      <a:r>
                        <a:rPr lang="uk-UA" sz="1200" dirty="0">
                          <a:effectLst/>
                          <a:latin typeface="Times New Roman" panose="02020603050405020304" pitchFamily="18" charset="0"/>
                          <a:cs typeface="Times New Roman" panose="02020603050405020304" pitchFamily="18" charset="0"/>
                        </a:rPr>
                        <a:t>ситуацію, яку можна </a:t>
                      </a:r>
                    </a:p>
                    <a:p>
                      <a:pPr>
                        <a:spcAft>
                          <a:spcPts val="0"/>
                        </a:spcAft>
                      </a:pPr>
                      <a:r>
                        <a:rPr lang="uk-UA" sz="1200" dirty="0">
                          <a:effectLst/>
                          <a:latin typeface="Times New Roman" panose="02020603050405020304" pitchFamily="18" charset="0"/>
                          <a:cs typeface="Times New Roman" panose="02020603050405020304" pitchFamily="18" charset="0"/>
                        </a:rPr>
                        <a:t>розв’язати дослідницьким </a:t>
                      </a:r>
                    </a:p>
                    <a:p>
                      <a:pPr>
                        <a:spcAft>
                          <a:spcPts val="0"/>
                        </a:spcAft>
                      </a:pPr>
                      <a:r>
                        <a:rPr lang="uk-UA" sz="1200" dirty="0">
                          <a:effectLst/>
                          <a:latin typeface="Times New Roman" panose="02020603050405020304" pitchFamily="18" charset="0"/>
                          <a:cs typeface="Times New Roman" panose="02020603050405020304" pitchFamily="18" charset="0"/>
                        </a:rPr>
                        <a:t>способом, аргументує </a:t>
                      </a:r>
                    </a:p>
                    <a:p>
                      <a:pPr>
                        <a:spcAft>
                          <a:spcPts val="0"/>
                        </a:spcAft>
                      </a:pPr>
                      <a:r>
                        <a:rPr lang="uk-UA" sz="1200" dirty="0">
                          <a:effectLst/>
                          <a:latin typeface="Times New Roman" panose="02020603050405020304" pitchFamily="18" charset="0"/>
                          <a:cs typeface="Times New Roman" panose="02020603050405020304" pitchFamily="18" charset="0"/>
                        </a:rPr>
                        <a:t>свій вибір</a:t>
                      </a:r>
                      <a:endParaRPr lang="ru-RU" sz="1200" dirty="0">
                        <a:effectLst/>
                        <a:latin typeface="Times New Roman" panose="02020603050405020304" pitchFamily="18" charset="0"/>
                        <a:cs typeface="Times New Roman" panose="02020603050405020304" pitchFamily="18" charset="0"/>
                      </a:endParaRPr>
                    </a:p>
                    <a:p>
                      <a:pPr>
                        <a:spcAft>
                          <a:spcPts val="0"/>
                        </a:spcAft>
                      </a:pPr>
                      <a:r>
                        <a:rPr lang="ru-RU" sz="1200" dirty="0">
                          <a:effectLst/>
                          <a:latin typeface="Times New Roman" panose="02020603050405020304" pitchFamily="18" charset="0"/>
                          <a:cs typeface="Times New Roman" panose="02020603050405020304" pitchFamily="18" charset="0"/>
                        </a:rPr>
                        <a:t>[9 ПРО 1.1.1]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rowSpan="2">
                  <a:txBody>
                    <a:bodyPr/>
                    <a:lstStyle/>
                    <a:p>
                      <a:pPr>
                        <a:spcAft>
                          <a:spcPts val="0"/>
                        </a:spcAft>
                      </a:pPr>
                      <a:r>
                        <a:rPr lang="uk-UA" sz="1200" dirty="0">
                          <a:effectLst/>
                          <a:latin typeface="Times New Roman" panose="02020603050405020304" pitchFamily="18" charset="0"/>
                          <a:cs typeface="Times New Roman" panose="02020603050405020304" pitchFamily="18" charset="0"/>
                        </a:rPr>
                        <a:t>виявляє самостійно або з </a:t>
                      </a:r>
                    </a:p>
                    <a:p>
                      <a:pPr>
                        <a:spcAft>
                          <a:spcPts val="0"/>
                        </a:spcAft>
                      </a:pPr>
                      <a:r>
                        <a:rPr lang="uk-UA" sz="1200" dirty="0">
                          <a:effectLst/>
                          <a:latin typeface="Times New Roman" panose="02020603050405020304" pitchFamily="18" charset="0"/>
                          <a:cs typeface="Times New Roman" panose="02020603050405020304" pitchFamily="18" charset="0"/>
                        </a:rPr>
                        <a:t>допомогою вчителя чи </a:t>
                      </a:r>
                    </a:p>
                    <a:p>
                      <a:pPr>
                        <a:spcAft>
                          <a:spcPts val="0"/>
                        </a:spcAft>
                      </a:pPr>
                      <a:r>
                        <a:rPr lang="uk-UA" sz="1200" dirty="0">
                          <a:effectLst/>
                          <a:latin typeface="Times New Roman" panose="02020603050405020304" pitchFamily="18" charset="0"/>
                          <a:cs typeface="Times New Roman" panose="02020603050405020304" pitchFamily="18" charset="0"/>
                        </a:rPr>
                        <a:t>інших осіб протиріччя в </a:t>
                      </a:r>
                    </a:p>
                    <a:p>
                      <a:pPr>
                        <a:spcAft>
                          <a:spcPts val="0"/>
                        </a:spcAft>
                      </a:pPr>
                      <a:r>
                        <a:rPr lang="uk-UA" sz="1200" dirty="0">
                          <a:effectLst/>
                          <a:latin typeface="Times New Roman" panose="02020603050405020304" pitchFamily="18" charset="0"/>
                          <a:cs typeface="Times New Roman" panose="02020603050405020304" pitchFamily="18" charset="0"/>
                        </a:rPr>
                        <a:t>інформації щодо ознак, </a:t>
                      </a:r>
                    </a:p>
                    <a:p>
                      <a:pPr>
                        <a:spcAft>
                          <a:spcPts val="0"/>
                        </a:spcAft>
                      </a:pPr>
                      <a:r>
                        <a:rPr lang="uk-UA" sz="1200" dirty="0">
                          <a:effectLst/>
                          <a:latin typeface="Times New Roman" panose="02020603050405020304" pitchFamily="18" charset="0"/>
                          <a:cs typeface="Times New Roman" panose="02020603050405020304" pitchFamily="18" charset="0"/>
                        </a:rPr>
                        <a:t>будови і властивостей </a:t>
                      </a:r>
                    </a:p>
                    <a:p>
                      <a:pPr>
                        <a:spcAft>
                          <a:spcPts val="0"/>
                        </a:spcAft>
                      </a:pPr>
                      <a:r>
                        <a:rPr lang="uk-UA" sz="1200" dirty="0">
                          <a:effectLst/>
                          <a:latin typeface="Times New Roman" panose="02020603050405020304" pitchFamily="18" charset="0"/>
                          <a:cs typeface="Times New Roman" panose="02020603050405020304" pitchFamily="18" charset="0"/>
                        </a:rPr>
                        <a:t>об’єктів природи, умов </a:t>
                      </a:r>
                    </a:p>
                    <a:p>
                      <a:pPr>
                        <a:spcAft>
                          <a:spcPts val="0"/>
                        </a:spcAft>
                      </a:pPr>
                      <a:r>
                        <a:rPr lang="uk-UA" sz="1200" dirty="0">
                          <a:effectLst/>
                          <a:latin typeface="Times New Roman" panose="02020603050405020304" pitchFamily="18" charset="0"/>
                          <a:cs typeface="Times New Roman" panose="02020603050405020304" pitchFamily="18" charset="0"/>
                        </a:rPr>
                        <a:t>виникнення і перебігу </a:t>
                      </a:r>
                    </a:p>
                    <a:p>
                      <a:pPr>
                        <a:spcAft>
                          <a:spcPts val="0"/>
                        </a:spcAft>
                      </a:pPr>
                      <a:r>
                        <a:rPr lang="uk-UA" sz="1200" dirty="0">
                          <a:effectLst/>
                          <a:latin typeface="Times New Roman" panose="02020603050405020304" pitchFamily="18" charset="0"/>
                          <a:cs typeface="Times New Roman" panose="02020603050405020304" pitchFamily="18" charset="0"/>
                        </a:rPr>
                        <a:t>природних явищ                </a:t>
                      </a:r>
                    </a:p>
                    <a:p>
                      <a:pPr>
                        <a:spcAft>
                          <a:spcPts val="0"/>
                        </a:spcAft>
                      </a:pPr>
                      <a:r>
                        <a:rPr lang="uk-UA" sz="1200" dirty="0">
                          <a:effectLst/>
                          <a:latin typeface="Times New Roman" panose="02020603050405020304" pitchFamily="18" charset="0"/>
                          <a:cs typeface="Times New Roman" panose="02020603050405020304" pitchFamily="18" charset="0"/>
                        </a:rPr>
                        <a:t>[9 ПРО 1.1.1-1]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extLst>
                  <a:ext uri="{0D108BD9-81ED-4DB2-BD59-A6C34878D82A}">
                    <a16:rowId xmlns:a16="http://schemas.microsoft.com/office/drawing/2014/main" val="3971810528"/>
                  </a:ext>
                </a:extLst>
              </a:tr>
              <a:tr h="166544">
                <a:tc vMerge="1">
                  <a:txBody>
                    <a:bodyPr/>
                    <a:lstStyle/>
                    <a:p>
                      <a:endParaRPr lang="ru-RU"/>
                    </a:p>
                  </a:txBody>
                  <a:tcPr/>
                </a:tc>
                <a:tc vMerge="1">
                  <a:txBody>
                    <a:bodyPr/>
                    <a:lstStyle/>
                    <a:p>
                      <a:endParaRPr lang="ru-RU"/>
                    </a:p>
                  </a:txBody>
                  <a:tcPr/>
                </a:tc>
                <a:tc rowSpan="2">
                  <a:txBody>
                    <a:bodyPr/>
                    <a:lstStyle/>
                    <a:p>
                      <a:pPr algn="just">
                        <a:spcAft>
                          <a:spcPts val="0"/>
                        </a:spcAft>
                      </a:pPr>
                      <a:r>
                        <a:rPr lang="uk-UA" sz="1400" dirty="0">
                          <a:effectLst/>
                          <a:latin typeface="Times New Roman" panose="02020603050405020304" pitchFamily="18" charset="0"/>
                          <a:cs typeface="Times New Roman" panose="02020603050405020304" pitchFamily="18" charset="0"/>
                        </a:rPr>
                        <a:t>вибирає самостійно або з </a:t>
                      </a:r>
                    </a:p>
                    <a:p>
                      <a:pPr algn="just">
                        <a:spcAft>
                          <a:spcPts val="0"/>
                        </a:spcAft>
                      </a:pPr>
                      <a:r>
                        <a:rPr lang="uk-UA" sz="1400" dirty="0">
                          <a:effectLst/>
                          <a:latin typeface="Times New Roman" panose="02020603050405020304" pitchFamily="18" charset="0"/>
                          <a:cs typeface="Times New Roman" panose="02020603050405020304" pitchFamily="18" charset="0"/>
                        </a:rPr>
                        <a:t>допомогою вчителя чи </a:t>
                      </a:r>
                    </a:p>
                    <a:p>
                      <a:pPr algn="just">
                        <a:spcAft>
                          <a:spcPts val="0"/>
                        </a:spcAft>
                      </a:pPr>
                      <a:r>
                        <a:rPr lang="uk-UA" sz="1400" dirty="0">
                          <a:effectLst/>
                          <a:latin typeface="Times New Roman" panose="02020603050405020304" pitchFamily="18" charset="0"/>
                          <a:cs typeface="Times New Roman" panose="02020603050405020304" pitchFamily="18" charset="0"/>
                        </a:rPr>
                        <a:t>інших осіб окремі об’єкти / явища, властивості об’єктів / явищ, які можна дослідити </a:t>
                      </a:r>
                      <a:endParaRPr lang="ru-RU" sz="1400" dirty="0">
                        <a:effectLst/>
                        <a:latin typeface="Times New Roman" panose="02020603050405020304" pitchFamily="18" charset="0"/>
                        <a:cs typeface="Times New Roman" panose="02020603050405020304" pitchFamily="18" charset="0"/>
                      </a:endParaRPr>
                    </a:p>
                    <a:p>
                      <a:pPr algn="just">
                        <a:spcAft>
                          <a:spcPts val="0"/>
                        </a:spcAft>
                      </a:pPr>
                      <a:r>
                        <a:rPr lang="uk-UA" sz="1400" dirty="0">
                          <a:effectLst/>
                          <a:latin typeface="Times New Roman" panose="02020603050405020304" pitchFamily="18" charset="0"/>
                          <a:cs typeface="Times New Roman" panose="02020603050405020304" pitchFamily="18" charset="0"/>
                        </a:rPr>
                        <a:t>[6 ПРО 1.1.1-2]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vMerge="1">
                  <a:txBody>
                    <a:bodyPr/>
                    <a:lstStyle/>
                    <a:p>
                      <a:endParaRPr lang="ru-RU"/>
                    </a:p>
                  </a:txBody>
                  <a:tcPr/>
                </a:tc>
                <a:tc vMerge="1">
                  <a:txBody>
                    <a:bodyPr/>
                    <a:lstStyle/>
                    <a:p>
                      <a:pPr>
                        <a:spcAft>
                          <a:spcPts val="0"/>
                        </a:spcAft>
                      </a:pP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extLst>
                  <a:ext uri="{0D108BD9-81ED-4DB2-BD59-A6C34878D82A}">
                    <a16:rowId xmlns:a16="http://schemas.microsoft.com/office/drawing/2014/main" val="987811122"/>
                  </a:ext>
                </a:extLst>
              </a:tr>
              <a:tr h="1121668">
                <a:tc vMerge="1">
                  <a:txBody>
                    <a:bodyPr/>
                    <a:lstStyle/>
                    <a:p>
                      <a:endParaRPr lang="ru-RU"/>
                    </a:p>
                  </a:txBody>
                  <a:tcPr/>
                </a:tc>
                <a:tc vMerge="1">
                  <a:txBody>
                    <a:bodyPr/>
                    <a:lstStyle/>
                    <a:p>
                      <a:endParaRPr lang="ru-RU"/>
                    </a:p>
                  </a:txBody>
                  <a:tcPr/>
                </a:tc>
                <a:tc vMerge="1">
                  <a:txBody>
                    <a:bodyPr/>
                    <a:lstStyle/>
                    <a:p>
                      <a:pPr algn="just">
                        <a:spcAft>
                          <a:spcPts val="0"/>
                        </a:spcAft>
                      </a:pPr>
                      <a:r>
                        <a:rPr lang="uk-UA" sz="1400">
                          <a:effectLst/>
                          <a:latin typeface="Times New Roman" panose="02020603050405020304" pitchFamily="18" charset="0"/>
                          <a:cs typeface="Times New Roman" panose="02020603050405020304" pitchFamily="18" charset="0"/>
                        </a:rPr>
                        <a:t>вибирає самостійно або з допомогою вчителя чи інших осіб окремі об’єкти / явища, властивості об’єктів / явищ, які можна дослідити </a:t>
                      </a:r>
                      <a:endParaRPr lang="ru-RU" sz="1400">
                        <a:effectLst/>
                        <a:latin typeface="Times New Roman" panose="02020603050405020304" pitchFamily="18" charset="0"/>
                        <a:cs typeface="Times New Roman" panose="02020603050405020304" pitchFamily="18" charset="0"/>
                      </a:endParaRPr>
                    </a:p>
                    <a:p>
                      <a:pPr algn="just">
                        <a:spcAft>
                          <a:spcPts val="0"/>
                        </a:spcAft>
                      </a:pPr>
                      <a:r>
                        <a:rPr lang="uk-UA" sz="1400">
                          <a:effectLst/>
                          <a:latin typeface="Times New Roman" panose="02020603050405020304" pitchFamily="18" charset="0"/>
                          <a:cs typeface="Times New Roman" panose="02020603050405020304" pitchFamily="18" charset="0"/>
                        </a:rPr>
                        <a:t>[6 ПРО 1.1.1-2]</a:t>
                      </a:r>
                      <a:endParaRPr lang="ru-RU" sz="1400" dirty="0"/>
                    </a:p>
                  </a:txBody>
                  <a:tcPr marL="45118" marR="45118" marT="0" marB="0"/>
                </a:tc>
                <a:tc vMerge="1">
                  <a:txBody>
                    <a:bodyPr/>
                    <a:lstStyle/>
                    <a:p>
                      <a:endParaRPr lang="ru-RU"/>
                    </a:p>
                  </a:txBody>
                  <a:tcPr/>
                </a:tc>
                <a:tc>
                  <a:txBody>
                    <a:bodyPr/>
                    <a:lstStyle/>
                    <a:p>
                      <a:pPr>
                        <a:spcBef>
                          <a:spcPts val="600"/>
                        </a:spcBef>
                        <a:spcAft>
                          <a:spcPts val="0"/>
                        </a:spcAft>
                      </a:pPr>
                      <a:r>
                        <a:rPr lang="uk-UA" sz="1200" dirty="0">
                          <a:effectLst/>
                          <a:latin typeface="Times New Roman" panose="02020603050405020304" pitchFamily="18" charset="0"/>
                          <a:cs typeface="Times New Roman" panose="02020603050405020304" pitchFamily="18" charset="0"/>
                        </a:rPr>
                        <a:t>формулює самостійно або з допомогою вчителя чи         інших осіб проблему,           доступну для дослідження, пояснює свій вибір</a:t>
                      </a:r>
                      <a:endParaRPr lang="ru-RU" sz="1200" dirty="0">
                        <a:effectLst/>
                        <a:latin typeface="Times New Roman" panose="02020603050405020304" pitchFamily="18" charset="0"/>
                        <a:cs typeface="Times New Roman" panose="02020603050405020304" pitchFamily="18" charset="0"/>
                      </a:endParaRPr>
                    </a:p>
                    <a:p>
                      <a:pPr algn="just">
                        <a:spcAft>
                          <a:spcPts val="0"/>
                        </a:spcAft>
                      </a:pPr>
                      <a:r>
                        <a:rPr lang="ru-RU" sz="1200" dirty="0">
                          <a:effectLst/>
                          <a:latin typeface="Times New Roman" panose="02020603050405020304" pitchFamily="18" charset="0"/>
                          <a:cs typeface="Times New Roman" panose="02020603050405020304" pitchFamily="18" charset="0"/>
                        </a:rPr>
                        <a:t>[9 ПРО 1.1.1-2]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extLst>
                  <a:ext uri="{0D108BD9-81ED-4DB2-BD59-A6C34878D82A}">
                    <a16:rowId xmlns:a16="http://schemas.microsoft.com/office/drawing/2014/main" val="2923104219"/>
                  </a:ext>
                </a:extLst>
              </a:tr>
              <a:tr h="1080120">
                <a:tc rowSpan="3">
                  <a:txBody>
                    <a:bodyPr/>
                    <a:lstStyle/>
                    <a:p>
                      <a:pPr algn="just">
                        <a:spcAft>
                          <a:spcPts val="0"/>
                        </a:spcAft>
                      </a:pPr>
                      <a:r>
                        <a:rPr lang="uk-UA" sz="1400" dirty="0">
                          <a:effectLst/>
                          <a:latin typeface="Times New Roman" panose="02020603050405020304" pitchFamily="18" charset="0"/>
                          <a:cs typeface="Times New Roman" panose="02020603050405020304" pitchFamily="18" charset="0"/>
                        </a:rPr>
                        <a:t>Визначає мету і </a:t>
                      </a:r>
                    </a:p>
                    <a:p>
                      <a:pPr algn="just">
                        <a:spcAft>
                          <a:spcPts val="0"/>
                        </a:spcAft>
                      </a:pPr>
                      <a:r>
                        <a:rPr lang="uk-UA" sz="1400" dirty="0">
                          <a:effectLst/>
                          <a:latin typeface="Times New Roman" panose="02020603050405020304" pitchFamily="18" charset="0"/>
                          <a:cs typeface="Times New Roman" panose="02020603050405020304" pitchFamily="18" charset="0"/>
                        </a:rPr>
                        <a:t>завдання </a:t>
                      </a:r>
                    </a:p>
                    <a:p>
                      <a:pPr algn="just">
                        <a:spcAft>
                          <a:spcPts val="0"/>
                        </a:spcAft>
                      </a:pPr>
                      <a:r>
                        <a:rPr lang="uk-UA" sz="1400" dirty="0">
                          <a:effectLst/>
                          <a:latin typeface="Times New Roman" panose="02020603050405020304" pitchFamily="18" charset="0"/>
                          <a:cs typeface="Times New Roman" panose="02020603050405020304" pitchFamily="18" charset="0"/>
                        </a:rPr>
                        <a:t>дослідження та </a:t>
                      </a:r>
                    </a:p>
                    <a:p>
                      <a:pPr algn="just">
                        <a:spcAft>
                          <a:spcPts val="0"/>
                        </a:spcAft>
                      </a:pPr>
                      <a:r>
                        <a:rPr lang="uk-UA" sz="1400" dirty="0">
                          <a:effectLst/>
                          <a:latin typeface="Times New Roman" panose="02020603050405020304" pitchFamily="18" charset="0"/>
                          <a:cs typeface="Times New Roman" panose="02020603050405020304" pitchFamily="18" charset="0"/>
                        </a:rPr>
                        <a:t>формулює </a:t>
                      </a:r>
                    </a:p>
                    <a:p>
                      <a:pPr algn="just">
                        <a:spcAft>
                          <a:spcPts val="0"/>
                        </a:spcAft>
                      </a:pPr>
                      <a:r>
                        <a:rPr lang="uk-UA" sz="1400" dirty="0">
                          <a:effectLst/>
                          <a:latin typeface="Times New Roman" panose="02020603050405020304" pitchFamily="18" charset="0"/>
                          <a:cs typeface="Times New Roman" panose="02020603050405020304" pitchFamily="18" charset="0"/>
                        </a:rPr>
                        <a:t>гіпотезу</a:t>
                      </a:r>
                      <a:endParaRPr lang="ru-RU" sz="1400" dirty="0">
                        <a:effectLst/>
                        <a:latin typeface="Times New Roman" panose="02020603050405020304" pitchFamily="18" charset="0"/>
                        <a:cs typeface="Times New Roman" panose="02020603050405020304" pitchFamily="18" charset="0"/>
                      </a:endParaRPr>
                    </a:p>
                    <a:p>
                      <a:pPr algn="just">
                        <a:spcAft>
                          <a:spcPts val="0"/>
                        </a:spcAft>
                      </a:pPr>
                      <a:r>
                        <a:rPr lang="uk-UA" sz="1400" dirty="0">
                          <a:effectLst/>
                          <a:latin typeface="Times New Roman" panose="02020603050405020304" pitchFamily="18" charset="0"/>
                          <a:cs typeface="Times New Roman" panose="02020603050405020304" pitchFamily="18" charset="0"/>
                        </a:rPr>
                        <a:t>[ПРО 1.2]</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rowSpan="3">
                  <a:txBody>
                    <a:bodyPr/>
                    <a:lstStyle/>
                    <a:p>
                      <a:pPr algn="just">
                        <a:spcAft>
                          <a:spcPts val="0"/>
                        </a:spcAft>
                      </a:pPr>
                      <a:r>
                        <a:rPr lang="uk-UA" sz="1400" dirty="0">
                          <a:effectLst/>
                          <a:latin typeface="Times New Roman" panose="02020603050405020304" pitchFamily="18" charset="0"/>
                          <a:cs typeface="Times New Roman" panose="02020603050405020304" pitchFamily="18" charset="0"/>
                        </a:rPr>
                        <a:t>визначає мету і </a:t>
                      </a:r>
                    </a:p>
                    <a:p>
                      <a:pPr algn="just">
                        <a:spcAft>
                          <a:spcPts val="0"/>
                        </a:spcAft>
                      </a:pPr>
                      <a:r>
                        <a:rPr lang="uk-UA" sz="1400" dirty="0">
                          <a:effectLst/>
                          <a:latin typeface="Times New Roman" panose="02020603050405020304" pitchFamily="18" charset="0"/>
                          <a:cs typeface="Times New Roman" panose="02020603050405020304" pitchFamily="18" charset="0"/>
                        </a:rPr>
                        <a:t>завдання дослідження, формулює очікувані </a:t>
                      </a:r>
                    </a:p>
                    <a:p>
                      <a:pPr algn="just">
                        <a:spcAft>
                          <a:spcPts val="0"/>
                        </a:spcAft>
                      </a:pPr>
                      <a:r>
                        <a:rPr lang="uk-UA" sz="1400" dirty="0">
                          <a:effectLst/>
                          <a:latin typeface="Times New Roman" panose="02020603050405020304" pitchFamily="18" charset="0"/>
                          <a:cs typeface="Times New Roman" panose="02020603050405020304" pitchFamily="18" charset="0"/>
                        </a:rPr>
                        <a:t>результати відповідно до мети з допомогою </a:t>
                      </a:r>
                    </a:p>
                    <a:p>
                      <a:pPr algn="just">
                        <a:spcAft>
                          <a:spcPts val="0"/>
                        </a:spcAft>
                      </a:pPr>
                      <a:r>
                        <a:rPr lang="uk-UA" sz="1400" dirty="0">
                          <a:effectLst/>
                          <a:latin typeface="Times New Roman" panose="02020603050405020304" pitchFamily="18" charset="0"/>
                          <a:cs typeface="Times New Roman" panose="02020603050405020304" pitchFamily="18" charset="0"/>
                        </a:rPr>
                        <a:t>вчителя чи інших осіб</a:t>
                      </a:r>
                      <a:endParaRPr lang="ru-RU" sz="1400" dirty="0">
                        <a:effectLst/>
                        <a:latin typeface="Times New Roman" panose="02020603050405020304" pitchFamily="18" charset="0"/>
                        <a:cs typeface="Times New Roman" panose="02020603050405020304" pitchFamily="18" charset="0"/>
                      </a:endParaRPr>
                    </a:p>
                    <a:p>
                      <a:pPr algn="just">
                        <a:spcAft>
                          <a:spcPts val="0"/>
                        </a:spcAft>
                      </a:pPr>
                      <a:r>
                        <a:rPr lang="uk-UA" sz="1400" dirty="0">
                          <a:effectLst/>
                          <a:latin typeface="Times New Roman" panose="02020603050405020304" pitchFamily="18" charset="0"/>
                          <a:cs typeface="Times New Roman" panose="02020603050405020304" pitchFamily="18" charset="0"/>
                        </a:rPr>
                        <a:t>[6 ПРО 1.2.1]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rowSpan="2">
                  <a:txBody>
                    <a:bodyPr/>
                    <a:lstStyle/>
                    <a:p>
                      <a:pPr algn="just">
                        <a:spcAft>
                          <a:spcPts val="0"/>
                        </a:spcAft>
                      </a:pPr>
                      <a:r>
                        <a:rPr lang="uk-UA" sz="1400" dirty="0">
                          <a:effectLst/>
                          <a:latin typeface="Times New Roman" panose="02020603050405020304" pitchFamily="18" charset="0"/>
                          <a:cs typeface="Times New Roman" panose="02020603050405020304" pitchFamily="18" charset="0"/>
                        </a:rPr>
                        <a:t>визначає з допомогою </a:t>
                      </a:r>
                    </a:p>
                    <a:p>
                      <a:pPr algn="just">
                        <a:spcAft>
                          <a:spcPts val="0"/>
                        </a:spcAft>
                      </a:pPr>
                      <a:r>
                        <a:rPr lang="uk-UA" sz="1400" dirty="0">
                          <a:effectLst/>
                          <a:latin typeface="Times New Roman" panose="02020603050405020304" pitchFamily="18" charset="0"/>
                          <a:cs typeface="Times New Roman" panose="02020603050405020304" pitchFamily="18" charset="0"/>
                        </a:rPr>
                        <a:t>вчителя чи інших осіб мету і завдання дослідження </a:t>
                      </a:r>
                    </a:p>
                    <a:p>
                      <a:pPr algn="just">
                        <a:spcAft>
                          <a:spcPts val="0"/>
                        </a:spcAft>
                      </a:pPr>
                      <a:r>
                        <a:rPr lang="uk-UA" sz="1400" dirty="0">
                          <a:effectLst/>
                          <a:latin typeface="Times New Roman" panose="02020603050405020304" pitchFamily="18" charset="0"/>
                          <a:cs typeface="Times New Roman" panose="02020603050405020304" pitchFamily="18" charset="0"/>
                        </a:rPr>
                        <a:t>відповідно до </a:t>
                      </a:r>
                    </a:p>
                    <a:p>
                      <a:pPr algn="just">
                        <a:spcAft>
                          <a:spcPts val="0"/>
                        </a:spcAft>
                      </a:pPr>
                      <a:r>
                        <a:rPr lang="uk-UA" sz="1400" dirty="0">
                          <a:effectLst/>
                          <a:latin typeface="Times New Roman" panose="02020603050405020304" pitchFamily="18" charset="0"/>
                          <a:cs typeface="Times New Roman" panose="02020603050405020304" pitchFamily="18" charset="0"/>
                        </a:rPr>
                        <a:t>сформульованої проблеми </a:t>
                      </a:r>
                      <a:endParaRPr lang="ru-RU" sz="1400" dirty="0">
                        <a:effectLst/>
                        <a:latin typeface="Times New Roman" panose="02020603050405020304" pitchFamily="18" charset="0"/>
                        <a:cs typeface="Times New Roman" panose="02020603050405020304" pitchFamily="18" charset="0"/>
                      </a:endParaRPr>
                    </a:p>
                    <a:p>
                      <a:pPr algn="just">
                        <a:spcAft>
                          <a:spcPts val="0"/>
                        </a:spcAft>
                      </a:pPr>
                      <a:r>
                        <a:rPr lang="uk-UA" sz="1400" dirty="0">
                          <a:effectLst/>
                          <a:latin typeface="Times New Roman" panose="02020603050405020304" pitchFamily="18" charset="0"/>
                          <a:cs typeface="Times New Roman" panose="02020603050405020304" pitchFamily="18" charset="0"/>
                        </a:rPr>
                        <a:t>[6 ПРО 1.2.1-1]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rowSpan="3">
                  <a:txBody>
                    <a:bodyPr/>
                    <a:lstStyle/>
                    <a:p>
                      <a:pPr algn="just">
                        <a:spcAft>
                          <a:spcPts val="0"/>
                        </a:spcAft>
                      </a:pPr>
                      <a:r>
                        <a:rPr lang="uk-UA" sz="1200" dirty="0">
                          <a:effectLst/>
                          <a:latin typeface="Times New Roman" panose="02020603050405020304" pitchFamily="18" charset="0"/>
                          <a:cs typeface="Times New Roman" panose="02020603050405020304" pitchFamily="18" charset="0"/>
                        </a:rPr>
                        <a:t>визначає мету і завдання дослідження, формулює </a:t>
                      </a:r>
                    </a:p>
                    <a:p>
                      <a:pPr algn="just">
                        <a:spcAft>
                          <a:spcPts val="0"/>
                        </a:spcAft>
                      </a:pPr>
                      <a:r>
                        <a:rPr lang="uk-UA" sz="1200" dirty="0">
                          <a:effectLst/>
                          <a:latin typeface="Times New Roman" panose="02020603050405020304" pitchFamily="18" charset="0"/>
                          <a:cs typeface="Times New Roman" panose="02020603050405020304" pitchFamily="18" charset="0"/>
                        </a:rPr>
                        <a:t>гіпотезу дослідження</a:t>
                      </a:r>
                      <a:endParaRPr lang="ru-RU" sz="1200" dirty="0">
                        <a:effectLst/>
                        <a:latin typeface="Times New Roman" panose="02020603050405020304" pitchFamily="18" charset="0"/>
                        <a:cs typeface="Times New Roman" panose="02020603050405020304" pitchFamily="18" charset="0"/>
                      </a:endParaRPr>
                    </a:p>
                    <a:p>
                      <a:pPr algn="just">
                        <a:spcAft>
                          <a:spcPts val="0"/>
                        </a:spcAft>
                      </a:pPr>
                      <a:r>
                        <a:rPr lang="uk-UA" sz="1200" dirty="0">
                          <a:effectLst/>
                          <a:latin typeface="Times New Roman" panose="02020603050405020304" pitchFamily="18" charset="0"/>
                          <a:cs typeface="Times New Roman" panose="02020603050405020304" pitchFamily="18" charset="0"/>
                        </a:rPr>
                        <a:t>[9 ПРО 1.2.1]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tc>
                  <a:txBody>
                    <a:bodyPr/>
                    <a:lstStyle/>
                    <a:p>
                      <a:pPr algn="just">
                        <a:spcAft>
                          <a:spcPts val="0"/>
                        </a:spcAft>
                      </a:pPr>
                      <a:r>
                        <a:rPr lang="uk-UA" sz="1200" dirty="0">
                          <a:effectLst/>
                          <a:latin typeface="Times New Roman" panose="02020603050405020304" pitchFamily="18" charset="0"/>
                          <a:cs typeface="Times New Roman" panose="02020603050405020304" pitchFamily="18" charset="0"/>
                        </a:rPr>
                        <a:t>визначає мету і завдання  </a:t>
                      </a:r>
                    </a:p>
                    <a:p>
                      <a:pPr algn="just">
                        <a:spcAft>
                          <a:spcPts val="0"/>
                        </a:spcAft>
                      </a:pPr>
                      <a:r>
                        <a:rPr lang="uk-UA" sz="1200" dirty="0">
                          <a:effectLst/>
                          <a:latin typeface="Times New Roman" panose="02020603050405020304" pitchFamily="18" charset="0"/>
                          <a:cs typeface="Times New Roman" panose="02020603050405020304" pitchFamily="18" charset="0"/>
                        </a:rPr>
                        <a:t>відповідно до сформульованої проблеми дослідження самостійно / з допомогою </a:t>
                      </a:r>
                    </a:p>
                    <a:p>
                      <a:pPr algn="just">
                        <a:spcAft>
                          <a:spcPts val="0"/>
                        </a:spcAft>
                      </a:pPr>
                      <a:r>
                        <a:rPr lang="uk-UA" sz="1200" dirty="0">
                          <a:effectLst/>
                          <a:latin typeface="Times New Roman" panose="02020603050405020304" pitchFamily="18" charset="0"/>
                          <a:cs typeface="Times New Roman" panose="02020603050405020304" pitchFamily="18" charset="0"/>
                        </a:rPr>
                        <a:t>вчителя чи інших осіб         [9 ПРО 1.2.1-1]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extLst>
                  <a:ext uri="{0D108BD9-81ED-4DB2-BD59-A6C34878D82A}">
                    <a16:rowId xmlns:a16="http://schemas.microsoft.com/office/drawing/2014/main" val="1845969322"/>
                  </a:ext>
                </a:extLst>
              </a:tr>
              <a:tr h="15619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just">
                        <a:spcAft>
                          <a:spcPts val="0"/>
                        </a:spcAft>
                      </a:pPr>
                      <a:r>
                        <a:rPr lang="uk-UA" sz="1200" dirty="0">
                          <a:effectLst/>
                          <a:latin typeface="Times New Roman" panose="02020603050405020304" pitchFamily="18" charset="0"/>
                          <a:cs typeface="Times New Roman" panose="02020603050405020304" pitchFamily="18" charset="0"/>
                        </a:rPr>
                        <a:t>формулює  гіпотезу </a:t>
                      </a:r>
                    </a:p>
                    <a:p>
                      <a:pPr algn="just">
                        <a:spcAft>
                          <a:spcPts val="0"/>
                        </a:spcAft>
                      </a:pPr>
                      <a:r>
                        <a:rPr lang="uk-UA" sz="1200" dirty="0">
                          <a:effectLst/>
                          <a:latin typeface="Times New Roman" panose="02020603050405020304" pitchFamily="18" charset="0"/>
                          <a:cs typeface="Times New Roman" panose="02020603050405020304" pitchFamily="18" charset="0"/>
                        </a:rPr>
                        <a:t>дослідження самостійно / з допомогою вчителя чи </a:t>
                      </a:r>
                    </a:p>
                    <a:p>
                      <a:pPr algn="just">
                        <a:spcAft>
                          <a:spcPts val="0"/>
                        </a:spcAft>
                      </a:pPr>
                      <a:r>
                        <a:rPr lang="uk-UA" sz="1200" dirty="0">
                          <a:effectLst/>
                          <a:latin typeface="Times New Roman" panose="02020603050405020304" pitchFamily="18" charset="0"/>
                          <a:cs typeface="Times New Roman" panose="02020603050405020304" pitchFamily="18" charset="0"/>
                        </a:rPr>
                        <a:t>інших осіб </a:t>
                      </a:r>
                      <a:endParaRPr lang="ru-RU" sz="1200" dirty="0">
                        <a:effectLst/>
                        <a:latin typeface="Times New Roman" panose="02020603050405020304" pitchFamily="18" charset="0"/>
                        <a:cs typeface="Times New Roman" panose="02020603050405020304" pitchFamily="18" charset="0"/>
                      </a:endParaRPr>
                    </a:p>
                    <a:p>
                      <a:pPr algn="just">
                        <a:spcAft>
                          <a:spcPts val="0"/>
                        </a:spcAft>
                      </a:pPr>
                      <a:r>
                        <a:rPr lang="uk-UA" sz="1200" dirty="0">
                          <a:effectLst/>
                          <a:latin typeface="Times New Roman" panose="02020603050405020304" pitchFamily="18" charset="0"/>
                          <a:cs typeface="Times New Roman" panose="02020603050405020304" pitchFamily="18" charset="0"/>
                        </a:rPr>
                        <a:t>[9 ПРО 1.2.1-2]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extLst>
                  <a:ext uri="{0D108BD9-81ED-4DB2-BD59-A6C34878D82A}">
                    <a16:rowId xmlns:a16="http://schemas.microsoft.com/office/drawing/2014/main" val="632286191"/>
                  </a:ext>
                </a:extLst>
              </a:tr>
              <a:tr h="903723">
                <a:tc vMerge="1">
                  <a:txBody>
                    <a:bodyPr/>
                    <a:lstStyle/>
                    <a:p>
                      <a:endParaRPr lang="ru-RU"/>
                    </a:p>
                  </a:txBody>
                  <a:tcPr/>
                </a:tc>
                <a:tc vMerge="1">
                  <a:txBody>
                    <a:bodyPr/>
                    <a:lstStyle/>
                    <a:p>
                      <a:endParaRPr lang="ru-RU"/>
                    </a:p>
                  </a:txBody>
                  <a:tcPr/>
                </a:tc>
                <a:tc>
                  <a:txBody>
                    <a:bodyPr/>
                    <a:lstStyle/>
                    <a:p>
                      <a:r>
                        <a:rPr lang="uk-UA" sz="1400" dirty="0">
                          <a:effectLst/>
                          <a:latin typeface="Times New Roman" panose="02020603050405020304" pitchFamily="18" charset="0"/>
                          <a:cs typeface="Times New Roman" panose="02020603050405020304" pitchFamily="18" charset="0"/>
                        </a:rPr>
                        <a:t>формулює з допомогою </a:t>
                      </a:r>
                    </a:p>
                    <a:p>
                      <a:r>
                        <a:rPr lang="uk-UA" sz="1400" dirty="0">
                          <a:effectLst/>
                          <a:latin typeface="Times New Roman" panose="02020603050405020304" pitchFamily="18" charset="0"/>
                          <a:cs typeface="Times New Roman" panose="02020603050405020304" pitchFamily="18" charset="0"/>
                        </a:rPr>
                        <a:t>вчителя чи інших осіб </a:t>
                      </a:r>
                    </a:p>
                    <a:p>
                      <a:r>
                        <a:rPr lang="uk-UA" sz="1400" dirty="0">
                          <a:effectLst/>
                          <a:latin typeface="Times New Roman" panose="02020603050405020304" pitchFamily="18" charset="0"/>
                          <a:cs typeface="Times New Roman" panose="02020603050405020304" pitchFamily="18" charset="0"/>
                        </a:rPr>
                        <a:t>очікувані результати </a:t>
                      </a:r>
                    </a:p>
                    <a:p>
                      <a:r>
                        <a:rPr lang="uk-UA" sz="1400" dirty="0">
                          <a:effectLst/>
                          <a:latin typeface="Times New Roman" panose="02020603050405020304" pitchFamily="18" charset="0"/>
                          <a:cs typeface="Times New Roman" panose="02020603050405020304" pitchFamily="18" charset="0"/>
                        </a:rPr>
                        <a:t>дослідження</a:t>
                      </a:r>
                    </a:p>
                    <a:p>
                      <a:r>
                        <a:rPr lang="uk-UA" sz="1400" dirty="0">
                          <a:effectLst/>
                          <a:latin typeface="Times New Roman" panose="02020603050405020304" pitchFamily="18" charset="0"/>
                          <a:cs typeface="Times New Roman" panose="02020603050405020304" pitchFamily="18" charset="0"/>
                        </a:rPr>
                        <a:t>[6 ПРО 1.2.1-2]</a:t>
                      </a:r>
                      <a:endParaRPr lang="ru-RU" sz="1400" dirty="0"/>
                    </a:p>
                  </a:txBody>
                  <a:tcPr marL="45118" marR="45118" marT="0" marB="0"/>
                </a:tc>
                <a:tc vMerge="1">
                  <a:txBody>
                    <a:bodyPr/>
                    <a:lstStyle/>
                    <a:p>
                      <a:endParaRPr lang="ru-RU"/>
                    </a:p>
                  </a:txBody>
                  <a:tcPr/>
                </a:tc>
                <a:tc vMerge="1">
                  <a:txBody>
                    <a:bodyPr/>
                    <a:lstStyle/>
                    <a:p>
                      <a:pPr algn="just">
                        <a:spcAft>
                          <a:spcPts val="0"/>
                        </a:spcAft>
                      </a:pPr>
                      <a:r>
                        <a:rPr lang="uk-UA" sz="1200" dirty="0">
                          <a:effectLst/>
                          <a:latin typeface="Times New Roman" panose="02020603050405020304" pitchFamily="18" charset="0"/>
                          <a:cs typeface="Times New Roman" panose="02020603050405020304" pitchFamily="18" charset="0"/>
                        </a:rPr>
                        <a:t>формулює  гіпотезу дослідження самостійно / з допомогою вчителя чи інших осіб </a:t>
                      </a:r>
                      <a:endParaRPr lang="ru-RU" sz="1200" dirty="0">
                        <a:effectLst/>
                        <a:latin typeface="Times New Roman" panose="02020603050405020304" pitchFamily="18" charset="0"/>
                        <a:cs typeface="Times New Roman" panose="02020603050405020304" pitchFamily="18" charset="0"/>
                      </a:endParaRPr>
                    </a:p>
                    <a:p>
                      <a:pPr algn="just">
                        <a:spcAft>
                          <a:spcPts val="0"/>
                        </a:spcAft>
                      </a:pPr>
                      <a:r>
                        <a:rPr lang="uk-UA" sz="1200" dirty="0">
                          <a:effectLst/>
                          <a:latin typeface="Times New Roman" panose="02020603050405020304" pitchFamily="18" charset="0"/>
                          <a:cs typeface="Times New Roman" panose="02020603050405020304" pitchFamily="18" charset="0"/>
                        </a:rPr>
                        <a:t>[9 ПРО 1.2.1-2]</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118" marR="45118" marT="0" marB="0"/>
                </a:tc>
                <a:extLst>
                  <a:ext uri="{0D108BD9-81ED-4DB2-BD59-A6C34878D82A}">
                    <a16:rowId xmlns:a16="http://schemas.microsoft.com/office/drawing/2014/main" val="4241646057"/>
                  </a:ext>
                </a:extLst>
              </a:tr>
            </a:tbl>
          </a:graphicData>
        </a:graphic>
      </p:graphicFrame>
    </p:spTree>
    <p:extLst>
      <p:ext uri="{BB962C8B-B14F-4D97-AF65-F5344CB8AC3E}">
        <p14:creationId xmlns:p14="http://schemas.microsoft.com/office/powerpoint/2010/main" val="730665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0" y="16778"/>
            <a:ext cx="7524328" cy="1069514"/>
          </a:xfrm>
        </p:spPr>
        <p:txBody>
          <a:bodyPr/>
          <a:lstStyle/>
          <a:p>
            <a:r>
              <a:rPr lang="en-US" altLang="ko-KR" sz="3600" dirty="0"/>
              <a:t> </a:t>
            </a:r>
            <a:r>
              <a:rPr lang="uk-UA" altLang="ko-KR" sz="3600" dirty="0" err="1">
                <a:latin typeface="Times New Roman" panose="02020603050405020304" pitchFamily="18" charset="0"/>
                <a:cs typeface="Times New Roman" panose="02020603050405020304" pitchFamily="18" charset="0"/>
              </a:rPr>
              <a:t>Обов</a:t>
            </a:r>
            <a:r>
              <a:rPr lang="en-US" altLang="ko-KR" sz="3600" dirty="0">
                <a:latin typeface="Times New Roman" panose="02020603050405020304" pitchFamily="18" charset="0"/>
                <a:cs typeface="Times New Roman" panose="02020603050405020304" pitchFamily="18" charset="0"/>
              </a:rPr>
              <a:t>’</a:t>
            </a:r>
            <a:r>
              <a:rPr lang="uk-UA" altLang="ko-KR" sz="3600" dirty="0" err="1">
                <a:latin typeface="Times New Roman" panose="02020603050405020304" pitchFamily="18" charset="0"/>
                <a:cs typeface="Times New Roman" panose="02020603050405020304" pitchFamily="18" charset="0"/>
              </a:rPr>
              <a:t>язкові</a:t>
            </a:r>
            <a:r>
              <a:rPr lang="uk-UA" altLang="ko-KR" sz="3600" dirty="0">
                <a:latin typeface="Times New Roman" panose="02020603050405020304" pitchFamily="18" charset="0"/>
                <a:cs typeface="Times New Roman" panose="02020603050405020304" pitchFamily="18" charset="0"/>
              </a:rPr>
              <a:t> результати навчання</a:t>
            </a:r>
            <a:endParaRPr lang="ko-KR" altLang="en-US" sz="3600" dirty="0">
              <a:latin typeface="Times New Roman" panose="02020603050405020304" pitchFamily="18" charset="0"/>
              <a:cs typeface="Times New Roman" panose="02020603050405020304" pitchFamily="18" charset="0"/>
            </a:endParaRPr>
          </a:p>
        </p:txBody>
      </p:sp>
      <p:sp>
        <p:nvSpPr>
          <p:cNvPr id="3" name="任意多边形 1">
            <a:extLst>
              <a:ext uri="{FF2B5EF4-FFF2-40B4-BE49-F238E27FC236}">
                <a16:creationId xmlns:a16="http://schemas.microsoft.com/office/drawing/2014/main" id="{A40DF08C-5B0D-418D-BB74-99A88624B653}"/>
              </a:ext>
            </a:extLst>
          </p:cNvPr>
          <p:cNvSpPr/>
          <p:nvPr/>
        </p:nvSpPr>
        <p:spPr>
          <a:xfrm>
            <a:off x="4652895" y="3930949"/>
            <a:ext cx="953683" cy="1091150"/>
          </a:xfrm>
          <a:custGeom>
            <a:avLst/>
            <a:gdLst/>
            <a:ahLst/>
            <a:cxnLst/>
            <a:rect l="l" t="t" r="r" b="b"/>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chemeClr val="tx2">
              <a:lumMod val="60000"/>
              <a:lumOff val="40000"/>
            </a:schemeClr>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defTabSz="685800" latinLnBrk="0">
              <a:lnSpc>
                <a:spcPct val="120000"/>
              </a:lnSpc>
              <a:defRPr/>
            </a:pPr>
            <a:endParaRPr lang="zh-CN" altLang="en-US" sz="900" kern="0">
              <a:solidFill>
                <a:srgbClr val="4D4D4D"/>
              </a:solidFill>
              <a:latin typeface="Calibri" panose="020F0502020204030204"/>
              <a:ea typeface="等线" panose="02010600030101010101" pitchFamily="2" charset="-122"/>
            </a:endParaRPr>
          </a:p>
        </p:txBody>
      </p:sp>
      <p:sp>
        <p:nvSpPr>
          <p:cNvPr id="4" name="任意多边形 2">
            <a:extLst>
              <a:ext uri="{FF2B5EF4-FFF2-40B4-BE49-F238E27FC236}">
                <a16:creationId xmlns:a16="http://schemas.microsoft.com/office/drawing/2014/main" id="{585544D7-3B0B-4A80-9A34-8330A151B8CB}"/>
              </a:ext>
            </a:extLst>
          </p:cNvPr>
          <p:cNvSpPr>
            <a:spLocks noChangeArrowheads="1"/>
          </p:cNvSpPr>
          <p:nvPr/>
        </p:nvSpPr>
        <p:spPr bwMode="auto">
          <a:xfrm>
            <a:off x="6675390" y="1886116"/>
            <a:ext cx="951964" cy="1091150"/>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defTabSz="685800" latinLnBrk="0">
              <a:defRPr/>
            </a:pPr>
            <a:endParaRPr lang="zh-CN" altLang="en-US" sz="2400" kern="0" dirty="0">
              <a:solidFill>
                <a:sysClr val="window" lastClr="FFFFFF"/>
              </a:solidFill>
              <a:latin typeface="Impact" pitchFamily="34" charset="0"/>
              <a:ea typeface="等线" panose="02010600030101010101" pitchFamily="2" charset="-122"/>
            </a:endParaRPr>
          </a:p>
        </p:txBody>
      </p:sp>
      <p:sp>
        <p:nvSpPr>
          <p:cNvPr id="5" name="矩形 1">
            <a:extLst>
              <a:ext uri="{FF2B5EF4-FFF2-40B4-BE49-F238E27FC236}">
                <a16:creationId xmlns:a16="http://schemas.microsoft.com/office/drawing/2014/main" id="{C4F3D1A1-BD14-4FE0-953B-1D1D3986B3FA}"/>
              </a:ext>
            </a:extLst>
          </p:cNvPr>
          <p:cNvSpPr>
            <a:spLocks noChangeArrowheads="1"/>
          </p:cNvSpPr>
          <p:nvPr/>
        </p:nvSpPr>
        <p:spPr bwMode="auto">
          <a:xfrm>
            <a:off x="4563541" y="2812305"/>
            <a:ext cx="1091151" cy="953683"/>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gradFill rotWithShape="1">
            <a:gsLst>
              <a:gs pos="0">
                <a:srgbClr val="2180C1"/>
              </a:gs>
              <a:gs pos="100000">
                <a:srgbClr val="0846AC"/>
              </a:gs>
            </a:gsLst>
            <a:lin ang="5400000" scaled="1"/>
          </a:gradFill>
          <a:ln>
            <a:noFill/>
          </a:ln>
          <a:effectLst>
            <a:outerShdw dist="38100" dir="2700000" algn="tl" rotWithShape="0">
              <a:srgbClr val="000000">
                <a:alpha val="39999"/>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defTabSz="685800" latinLnBrk="0">
              <a:lnSpc>
                <a:spcPct val="120000"/>
              </a:lnSpc>
              <a:defRPr/>
            </a:pPr>
            <a:endParaRPr lang="zh-CN" altLang="en-US" sz="1350" b="1" kern="0">
              <a:solidFill>
                <a:sysClr val="window" lastClr="FFFFFF"/>
              </a:solidFill>
              <a:latin typeface="Calibri" panose="020F0502020204030204"/>
              <a:ea typeface="等线" panose="02010600030101010101" pitchFamily="2" charset="-122"/>
            </a:endParaRPr>
          </a:p>
        </p:txBody>
      </p:sp>
      <p:sp>
        <p:nvSpPr>
          <p:cNvPr id="6" name="矩形 21">
            <a:extLst>
              <a:ext uri="{FF2B5EF4-FFF2-40B4-BE49-F238E27FC236}">
                <a16:creationId xmlns:a16="http://schemas.microsoft.com/office/drawing/2014/main" id="{F7A47240-5FCA-410A-8C7A-D8C455EBDF6E}"/>
              </a:ext>
            </a:extLst>
          </p:cNvPr>
          <p:cNvSpPr/>
          <p:nvPr/>
        </p:nvSpPr>
        <p:spPr>
          <a:xfrm>
            <a:off x="3047959" y="4711079"/>
            <a:ext cx="1091151" cy="951964"/>
          </a:xfrm>
          <a:custGeom>
            <a:avLst/>
            <a:gdLst/>
            <a:ahLst/>
            <a:cxnLst/>
            <a:rect l="l" t="t" r="r" b="b"/>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chemeClr val="tx2">
              <a:lumMod val="60000"/>
              <a:lumOff val="40000"/>
            </a:schemeClr>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defTabSz="685800" latinLnBrk="0">
              <a:lnSpc>
                <a:spcPct val="120000"/>
              </a:lnSpc>
              <a:defRPr/>
            </a:pPr>
            <a:endParaRPr lang="zh-CN" altLang="en-US" sz="900" kern="0">
              <a:solidFill>
                <a:srgbClr val="4D4D4D"/>
              </a:solidFill>
              <a:latin typeface="Calibri" panose="020F0502020204030204"/>
              <a:ea typeface="等线" panose="02010600030101010101" pitchFamily="2" charset="-122"/>
            </a:endParaRPr>
          </a:p>
        </p:txBody>
      </p:sp>
      <p:cxnSp>
        <p:nvCxnSpPr>
          <p:cNvPr id="7" name="直接连接符 9">
            <a:extLst>
              <a:ext uri="{FF2B5EF4-FFF2-40B4-BE49-F238E27FC236}">
                <a16:creationId xmlns:a16="http://schemas.microsoft.com/office/drawing/2014/main" id="{18F40F6D-E435-45FA-8B74-57389F09030A}"/>
              </a:ext>
            </a:extLst>
          </p:cNvPr>
          <p:cNvCxnSpPr>
            <a:cxnSpLocks noChangeShapeType="1"/>
          </p:cNvCxnSpPr>
          <p:nvPr/>
        </p:nvCxnSpPr>
        <p:spPr bwMode="auto">
          <a:xfrm>
            <a:off x="2652739" y="3133637"/>
            <a:ext cx="2457236"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8" name="直接连接符 10">
            <a:extLst>
              <a:ext uri="{FF2B5EF4-FFF2-40B4-BE49-F238E27FC236}">
                <a16:creationId xmlns:a16="http://schemas.microsoft.com/office/drawing/2014/main" id="{2D02F847-199D-42FC-AB48-1081FA3C01D3}"/>
              </a:ext>
            </a:extLst>
          </p:cNvPr>
          <p:cNvCxnSpPr>
            <a:cxnSpLocks noChangeShapeType="1"/>
          </p:cNvCxnSpPr>
          <p:nvPr/>
        </p:nvCxnSpPr>
        <p:spPr bwMode="auto">
          <a:xfrm>
            <a:off x="4941577" y="2315703"/>
            <a:ext cx="2455518"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9" name="直接连接符 11">
            <a:extLst>
              <a:ext uri="{FF2B5EF4-FFF2-40B4-BE49-F238E27FC236}">
                <a16:creationId xmlns:a16="http://schemas.microsoft.com/office/drawing/2014/main" id="{59E9222E-5B1E-4F04-803D-0BD3924D942B}"/>
              </a:ext>
            </a:extLst>
          </p:cNvPr>
          <p:cNvCxnSpPr>
            <a:cxnSpLocks noChangeShapeType="1"/>
          </p:cNvCxnSpPr>
          <p:nvPr/>
        </p:nvCxnSpPr>
        <p:spPr bwMode="auto">
          <a:xfrm>
            <a:off x="1300401" y="5041001"/>
            <a:ext cx="2455517"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cxnSp>
        <p:nvCxnSpPr>
          <p:cNvPr id="10" name="直接连接符 12">
            <a:extLst>
              <a:ext uri="{FF2B5EF4-FFF2-40B4-BE49-F238E27FC236}">
                <a16:creationId xmlns:a16="http://schemas.microsoft.com/office/drawing/2014/main" id="{409728C7-9E0F-460A-B302-545A663B3DDE}"/>
              </a:ext>
            </a:extLst>
          </p:cNvPr>
          <p:cNvCxnSpPr>
            <a:cxnSpLocks noChangeShapeType="1"/>
          </p:cNvCxnSpPr>
          <p:nvPr/>
        </p:nvCxnSpPr>
        <p:spPr bwMode="auto">
          <a:xfrm>
            <a:off x="5374600" y="4436143"/>
            <a:ext cx="2457236" cy="0"/>
          </a:xfrm>
          <a:prstGeom prst="line">
            <a:avLst/>
          </a:prstGeom>
          <a:noFill/>
          <a:ln w="9525" algn="ctr">
            <a:solidFill>
              <a:srgbClr val="A9A9A9"/>
            </a:solidFill>
            <a:round/>
            <a:headEnd type="oval" w="med" len="med"/>
            <a:tailEnd type="oval" w="med" len="med"/>
          </a:ln>
          <a:extLst>
            <a:ext uri="{909E8E84-426E-40DD-AFC4-6F175D3DCCD1}">
              <a14:hiddenFill xmlns:a14="http://schemas.microsoft.com/office/drawing/2010/main">
                <a:noFill/>
              </a14:hiddenFill>
            </a:ext>
          </a:extLst>
        </p:spPr>
      </p:cxnSp>
      <p:sp>
        <p:nvSpPr>
          <p:cNvPr id="11" name="Прямоугольник 10">
            <a:extLst>
              <a:ext uri="{FF2B5EF4-FFF2-40B4-BE49-F238E27FC236}">
                <a16:creationId xmlns:a16="http://schemas.microsoft.com/office/drawing/2014/main" id="{C1AA713B-FB9D-4DF8-A97E-B8BF39A54910}"/>
              </a:ext>
            </a:extLst>
          </p:cNvPr>
          <p:cNvSpPr/>
          <p:nvPr/>
        </p:nvSpPr>
        <p:spPr>
          <a:xfrm>
            <a:off x="251520" y="5370924"/>
            <a:ext cx="2839319" cy="830997"/>
          </a:xfrm>
          <a:prstGeom prst="rect">
            <a:avLst/>
          </a:prstGeom>
        </p:spPr>
        <p:txBody>
          <a:bodyPr wrap="square">
            <a:spAutoFit/>
          </a:bodyPr>
          <a:lstStyle/>
          <a:p>
            <a:pPr algn="ctr" defTabSz="685800"/>
            <a:r>
              <a:rPr lang="ru-RU" sz="1600" b="1" dirty="0">
                <a:solidFill>
                  <a:srgbClr val="002060"/>
                </a:solidFill>
              </a:rPr>
              <a:t>1. </a:t>
            </a:r>
            <a:r>
              <a:rPr lang="ru-RU" sz="1600" b="1" dirty="0" err="1">
                <a:solidFill>
                  <a:srgbClr val="002060"/>
                </a:solidFill>
              </a:rPr>
              <a:t>Пізнання</a:t>
            </a:r>
            <a:r>
              <a:rPr lang="ru-RU" sz="1600" b="1" dirty="0">
                <a:solidFill>
                  <a:srgbClr val="002060"/>
                </a:solidFill>
              </a:rPr>
              <a:t> </a:t>
            </a:r>
            <a:r>
              <a:rPr lang="ru-RU" sz="1600" b="1" dirty="0" err="1">
                <a:solidFill>
                  <a:srgbClr val="002060"/>
                </a:solidFill>
              </a:rPr>
              <a:t>світу</a:t>
            </a:r>
            <a:r>
              <a:rPr lang="ru-RU" sz="1600" b="1" dirty="0">
                <a:solidFill>
                  <a:srgbClr val="002060"/>
                </a:solidFill>
              </a:rPr>
              <a:t> </a:t>
            </a:r>
            <a:r>
              <a:rPr lang="ru-RU" sz="1600" b="1" dirty="0" err="1">
                <a:solidFill>
                  <a:srgbClr val="002060"/>
                </a:solidFill>
              </a:rPr>
              <a:t>природи</a:t>
            </a:r>
            <a:r>
              <a:rPr lang="ru-RU" sz="1600" b="1" dirty="0">
                <a:solidFill>
                  <a:srgbClr val="002060"/>
                </a:solidFill>
              </a:rPr>
              <a:t> </a:t>
            </a:r>
            <a:r>
              <a:rPr lang="ru-RU" sz="1600" b="1" dirty="0" err="1">
                <a:solidFill>
                  <a:srgbClr val="002060"/>
                </a:solidFill>
              </a:rPr>
              <a:t>засобами</a:t>
            </a:r>
            <a:r>
              <a:rPr lang="ru-RU" sz="1600" b="1" dirty="0">
                <a:solidFill>
                  <a:srgbClr val="002060"/>
                </a:solidFill>
              </a:rPr>
              <a:t> </a:t>
            </a:r>
            <a:r>
              <a:rPr lang="ru-RU" sz="1600" b="1" dirty="0" err="1">
                <a:solidFill>
                  <a:srgbClr val="002060"/>
                </a:solidFill>
              </a:rPr>
              <a:t>наукового</a:t>
            </a:r>
            <a:r>
              <a:rPr lang="ru-RU" sz="1600" b="1" dirty="0">
                <a:solidFill>
                  <a:srgbClr val="002060"/>
                </a:solidFill>
              </a:rPr>
              <a:t> </a:t>
            </a:r>
          </a:p>
          <a:p>
            <a:pPr algn="ctr" defTabSz="685800"/>
            <a:r>
              <a:rPr lang="ru-RU" sz="1600" b="1" dirty="0" err="1">
                <a:solidFill>
                  <a:srgbClr val="002060"/>
                </a:solidFill>
              </a:rPr>
              <a:t>дослідження</a:t>
            </a:r>
            <a:endParaRPr lang="en-US" sz="1600" b="1" dirty="0">
              <a:solidFill>
                <a:srgbClr val="002060"/>
              </a:solidFill>
            </a:endParaRPr>
          </a:p>
        </p:txBody>
      </p:sp>
      <p:sp>
        <p:nvSpPr>
          <p:cNvPr id="12" name="Прямоугольник 11">
            <a:extLst>
              <a:ext uri="{FF2B5EF4-FFF2-40B4-BE49-F238E27FC236}">
                <a16:creationId xmlns:a16="http://schemas.microsoft.com/office/drawing/2014/main" id="{BB1A8344-34FA-4E77-A1E2-1B801A1ACE52}"/>
              </a:ext>
            </a:extLst>
          </p:cNvPr>
          <p:cNvSpPr/>
          <p:nvPr/>
        </p:nvSpPr>
        <p:spPr>
          <a:xfrm>
            <a:off x="265202" y="3162053"/>
            <a:ext cx="4225904" cy="1323439"/>
          </a:xfrm>
          <a:prstGeom prst="rect">
            <a:avLst/>
          </a:prstGeom>
        </p:spPr>
        <p:txBody>
          <a:bodyPr wrap="square">
            <a:spAutoFit/>
          </a:bodyPr>
          <a:lstStyle/>
          <a:p>
            <a:pPr algn="just"/>
            <a:r>
              <a:rPr lang="ru-RU" sz="1600" b="1" dirty="0">
                <a:solidFill>
                  <a:srgbClr val="002060"/>
                </a:solidFill>
              </a:rPr>
              <a:t>3.  </a:t>
            </a:r>
            <a:r>
              <a:rPr lang="ru-RU" sz="1600" b="1" dirty="0" err="1">
                <a:solidFill>
                  <a:srgbClr val="002060"/>
                </a:solidFill>
              </a:rPr>
              <a:t>Усвідомлення</a:t>
            </a:r>
            <a:r>
              <a:rPr lang="ru-RU" sz="1600" b="1" dirty="0">
                <a:solidFill>
                  <a:srgbClr val="002060"/>
                </a:solidFill>
              </a:rPr>
              <a:t> </a:t>
            </a:r>
            <a:r>
              <a:rPr lang="ru-RU" sz="1600" b="1" dirty="0" err="1">
                <a:solidFill>
                  <a:srgbClr val="002060"/>
                </a:solidFill>
              </a:rPr>
              <a:t>розмаїття</a:t>
            </a:r>
            <a:r>
              <a:rPr lang="ru-RU" sz="1600" b="1" dirty="0">
                <a:solidFill>
                  <a:srgbClr val="002060"/>
                </a:solidFill>
              </a:rPr>
              <a:t> і </a:t>
            </a:r>
          </a:p>
          <a:p>
            <a:pPr algn="just"/>
            <a:r>
              <a:rPr lang="ru-RU" sz="1600" b="1" dirty="0">
                <a:solidFill>
                  <a:srgbClr val="002060"/>
                </a:solidFill>
              </a:rPr>
              <a:t>    </a:t>
            </a:r>
            <a:r>
              <a:rPr lang="ru-RU" sz="1600" b="1" dirty="0" err="1">
                <a:solidFill>
                  <a:srgbClr val="002060"/>
                </a:solidFill>
              </a:rPr>
              <a:t>закономірностей</a:t>
            </a:r>
            <a:r>
              <a:rPr lang="ru-RU" sz="1600" b="1" dirty="0">
                <a:solidFill>
                  <a:srgbClr val="002060"/>
                </a:solidFill>
              </a:rPr>
              <a:t> </a:t>
            </a:r>
            <a:r>
              <a:rPr lang="ru-RU" sz="1600" b="1" dirty="0" err="1">
                <a:solidFill>
                  <a:srgbClr val="002060"/>
                </a:solidFill>
              </a:rPr>
              <a:t>природи</a:t>
            </a:r>
            <a:r>
              <a:rPr lang="ru-RU" sz="1600" b="1" dirty="0">
                <a:solidFill>
                  <a:srgbClr val="002060"/>
                </a:solidFill>
              </a:rPr>
              <a:t>, </a:t>
            </a:r>
            <a:r>
              <a:rPr lang="ru-RU" sz="1600" b="1" dirty="0" err="1">
                <a:solidFill>
                  <a:srgbClr val="002060"/>
                </a:solidFill>
              </a:rPr>
              <a:t>ролі</a:t>
            </a:r>
            <a:r>
              <a:rPr lang="ru-RU" sz="1600" b="1" dirty="0">
                <a:solidFill>
                  <a:srgbClr val="002060"/>
                </a:solidFill>
              </a:rPr>
              <a:t> </a:t>
            </a:r>
          </a:p>
          <a:p>
            <a:pPr algn="just"/>
            <a:r>
              <a:rPr lang="ru-RU" sz="1600" b="1" dirty="0">
                <a:solidFill>
                  <a:srgbClr val="002060"/>
                </a:solidFill>
              </a:rPr>
              <a:t>    </a:t>
            </a:r>
            <a:r>
              <a:rPr lang="ru-RU" sz="1600" b="1" dirty="0" err="1">
                <a:solidFill>
                  <a:srgbClr val="002060"/>
                </a:solidFill>
              </a:rPr>
              <a:t>природничих</a:t>
            </a:r>
            <a:r>
              <a:rPr lang="ru-RU" sz="1600" b="1" dirty="0">
                <a:solidFill>
                  <a:srgbClr val="002060"/>
                </a:solidFill>
              </a:rPr>
              <a:t> наук і </a:t>
            </a:r>
            <a:r>
              <a:rPr lang="ru-RU" sz="1600" b="1" dirty="0" err="1">
                <a:solidFill>
                  <a:srgbClr val="002060"/>
                </a:solidFill>
              </a:rPr>
              <a:t>техніки</a:t>
            </a:r>
            <a:r>
              <a:rPr lang="ru-RU" sz="1600" b="1" dirty="0">
                <a:solidFill>
                  <a:srgbClr val="002060"/>
                </a:solidFill>
              </a:rPr>
              <a:t> в </a:t>
            </a:r>
            <a:r>
              <a:rPr lang="ru-RU" sz="1600" b="1" dirty="0" err="1">
                <a:solidFill>
                  <a:srgbClr val="002060"/>
                </a:solidFill>
              </a:rPr>
              <a:t>житті</a:t>
            </a:r>
            <a:r>
              <a:rPr lang="ru-RU" sz="1600" b="1" dirty="0">
                <a:solidFill>
                  <a:srgbClr val="002060"/>
                </a:solidFill>
              </a:rPr>
              <a:t> </a:t>
            </a:r>
          </a:p>
          <a:p>
            <a:pPr algn="just"/>
            <a:r>
              <a:rPr lang="ru-RU" sz="1600" b="1" dirty="0">
                <a:solidFill>
                  <a:srgbClr val="002060"/>
                </a:solidFill>
              </a:rPr>
              <a:t>    </a:t>
            </a:r>
            <a:r>
              <a:rPr lang="ru-RU" sz="1600" b="1" dirty="0" err="1">
                <a:solidFill>
                  <a:srgbClr val="002060"/>
                </a:solidFill>
              </a:rPr>
              <a:t>людини</a:t>
            </a:r>
            <a:r>
              <a:rPr lang="ru-RU" sz="1600" b="1" dirty="0">
                <a:solidFill>
                  <a:srgbClr val="002060"/>
                </a:solidFill>
              </a:rPr>
              <a:t>; </a:t>
            </a:r>
            <a:r>
              <a:rPr lang="ru-RU" sz="1600" b="1" dirty="0" err="1">
                <a:solidFill>
                  <a:srgbClr val="002060"/>
                </a:solidFill>
              </a:rPr>
              <a:t>відповідальна</a:t>
            </a:r>
            <a:r>
              <a:rPr lang="ru-RU" sz="1600" b="1" dirty="0">
                <a:solidFill>
                  <a:srgbClr val="002060"/>
                </a:solidFill>
              </a:rPr>
              <a:t> </a:t>
            </a:r>
            <a:r>
              <a:rPr lang="ru-RU" sz="1600" b="1" dirty="0" err="1">
                <a:solidFill>
                  <a:srgbClr val="002060"/>
                </a:solidFill>
              </a:rPr>
              <a:t>поведінка</a:t>
            </a:r>
            <a:r>
              <a:rPr lang="ru-RU" sz="1600" b="1" dirty="0">
                <a:solidFill>
                  <a:srgbClr val="002060"/>
                </a:solidFill>
              </a:rPr>
              <a:t> </a:t>
            </a:r>
          </a:p>
          <a:p>
            <a:pPr algn="just"/>
            <a:r>
              <a:rPr lang="ru-RU" sz="1600" b="1" dirty="0">
                <a:solidFill>
                  <a:srgbClr val="002060"/>
                </a:solidFill>
              </a:rPr>
              <a:t>    для </a:t>
            </a:r>
            <a:r>
              <a:rPr lang="ru-RU" sz="1600" b="1" dirty="0" err="1">
                <a:solidFill>
                  <a:srgbClr val="002060"/>
                </a:solidFill>
              </a:rPr>
              <a:t>сталого</a:t>
            </a:r>
            <a:r>
              <a:rPr lang="ru-RU" sz="1600" b="1" dirty="0">
                <a:solidFill>
                  <a:srgbClr val="002060"/>
                </a:solidFill>
              </a:rPr>
              <a:t> </a:t>
            </a:r>
            <a:r>
              <a:rPr lang="ru-RU" sz="1600" b="1" dirty="0" err="1">
                <a:solidFill>
                  <a:srgbClr val="002060"/>
                </a:solidFill>
              </a:rPr>
              <a:t>розвитку</a:t>
            </a:r>
            <a:r>
              <a:rPr lang="ru-RU" sz="1600" b="1" dirty="0">
                <a:solidFill>
                  <a:srgbClr val="002060"/>
                </a:solidFill>
              </a:rPr>
              <a:t> </a:t>
            </a:r>
            <a:r>
              <a:rPr lang="ru-RU" sz="1600" b="1" dirty="0" err="1">
                <a:solidFill>
                  <a:srgbClr val="002060"/>
                </a:solidFill>
              </a:rPr>
              <a:t>суспільства</a:t>
            </a:r>
            <a:endParaRPr lang="ru-RU" sz="1600" b="1" dirty="0">
              <a:solidFill>
                <a:srgbClr val="002060"/>
              </a:solidFill>
            </a:endParaRPr>
          </a:p>
        </p:txBody>
      </p:sp>
      <p:sp>
        <p:nvSpPr>
          <p:cNvPr id="13" name="Прямоугольник 12">
            <a:extLst>
              <a:ext uri="{FF2B5EF4-FFF2-40B4-BE49-F238E27FC236}">
                <a16:creationId xmlns:a16="http://schemas.microsoft.com/office/drawing/2014/main" id="{C865B1A5-8049-4AAF-8C7D-D4F02C6DA92B}"/>
              </a:ext>
            </a:extLst>
          </p:cNvPr>
          <p:cNvSpPr/>
          <p:nvPr/>
        </p:nvSpPr>
        <p:spPr>
          <a:xfrm>
            <a:off x="2579372" y="1547795"/>
            <a:ext cx="4572000" cy="584775"/>
          </a:xfrm>
          <a:prstGeom prst="rect">
            <a:avLst/>
          </a:prstGeom>
        </p:spPr>
        <p:txBody>
          <a:bodyPr>
            <a:spAutoFit/>
          </a:bodyPr>
          <a:lstStyle/>
          <a:p>
            <a:r>
              <a:rPr lang="ru-RU" sz="1600" b="1" dirty="0">
                <a:solidFill>
                  <a:srgbClr val="002060"/>
                </a:solidFill>
              </a:rPr>
              <a:t>4. </a:t>
            </a:r>
            <a:r>
              <a:rPr lang="ru-RU" sz="1600" b="1" dirty="0" err="1">
                <a:solidFill>
                  <a:srgbClr val="002060"/>
                </a:solidFill>
              </a:rPr>
              <a:t>Розвиток</a:t>
            </a:r>
            <a:r>
              <a:rPr lang="ru-RU" sz="1600" b="1" dirty="0">
                <a:solidFill>
                  <a:srgbClr val="002060"/>
                </a:solidFill>
              </a:rPr>
              <a:t> </a:t>
            </a:r>
            <a:r>
              <a:rPr lang="ru-RU" sz="1600" b="1" dirty="0" err="1">
                <a:solidFill>
                  <a:srgbClr val="002060"/>
                </a:solidFill>
              </a:rPr>
              <a:t>наукового</a:t>
            </a:r>
            <a:r>
              <a:rPr lang="ru-RU" sz="1600" b="1" dirty="0">
                <a:solidFill>
                  <a:srgbClr val="002060"/>
                </a:solidFill>
              </a:rPr>
              <a:t> </a:t>
            </a:r>
            <a:r>
              <a:rPr lang="ru-RU" sz="1600" b="1" dirty="0" err="1">
                <a:solidFill>
                  <a:srgbClr val="002060"/>
                </a:solidFill>
              </a:rPr>
              <a:t>мислення</a:t>
            </a:r>
            <a:r>
              <a:rPr lang="ru-RU" sz="1600" b="1" dirty="0">
                <a:solidFill>
                  <a:srgbClr val="002060"/>
                </a:solidFill>
              </a:rPr>
              <a:t>, </a:t>
            </a:r>
            <a:r>
              <a:rPr lang="ru-RU" sz="1600" b="1" dirty="0" err="1">
                <a:solidFill>
                  <a:srgbClr val="002060"/>
                </a:solidFill>
              </a:rPr>
              <a:t>набуття</a:t>
            </a:r>
            <a:r>
              <a:rPr lang="ru-RU" sz="1600" b="1" dirty="0">
                <a:solidFill>
                  <a:srgbClr val="002060"/>
                </a:solidFill>
              </a:rPr>
              <a:t> </a:t>
            </a:r>
          </a:p>
          <a:p>
            <a:r>
              <a:rPr lang="ru-RU" sz="1600" b="1" dirty="0">
                <a:solidFill>
                  <a:srgbClr val="002060"/>
                </a:solidFill>
              </a:rPr>
              <a:t>   </a:t>
            </a:r>
            <a:r>
              <a:rPr lang="ru-RU" sz="1600" b="1" dirty="0" err="1">
                <a:solidFill>
                  <a:srgbClr val="002060"/>
                </a:solidFill>
              </a:rPr>
              <a:t>досвіду</a:t>
            </a:r>
            <a:r>
              <a:rPr lang="ru-RU" sz="1600" b="1" dirty="0">
                <a:solidFill>
                  <a:srgbClr val="002060"/>
                </a:solidFill>
              </a:rPr>
              <a:t> </a:t>
            </a:r>
            <a:r>
              <a:rPr lang="ru-RU" sz="1600" b="1" dirty="0" err="1">
                <a:solidFill>
                  <a:srgbClr val="002060"/>
                </a:solidFill>
              </a:rPr>
              <a:t>розв’язання</a:t>
            </a:r>
            <a:r>
              <a:rPr lang="ru-RU" sz="1600" b="1" dirty="0">
                <a:solidFill>
                  <a:srgbClr val="002060"/>
                </a:solidFill>
              </a:rPr>
              <a:t> проблем </a:t>
            </a:r>
          </a:p>
        </p:txBody>
      </p:sp>
      <p:sp>
        <p:nvSpPr>
          <p:cNvPr id="14" name="Прямоугольник 13">
            <a:extLst>
              <a:ext uri="{FF2B5EF4-FFF2-40B4-BE49-F238E27FC236}">
                <a16:creationId xmlns:a16="http://schemas.microsoft.com/office/drawing/2014/main" id="{92B21AD5-509F-4516-A1BE-167905FC2B77}"/>
              </a:ext>
            </a:extLst>
          </p:cNvPr>
          <p:cNvSpPr/>
          <p:nvPr/>
        </p:nvSpPr>
        <p:spPr>
          <a:xfrm>
            <a:off x="5461117" y="4559096"/>
            <a:ext cx="3575379" cy="830997"/>
          </a:xfrm>
          <a:prstGeom prst="rect">
            <a:avLst/>
          </a:prstGeom>
        </p:spPr>
        <p:txBody>
          <a:bodyPr wrap="square">
            <a:spAutoFit/>
          </a:bodyPr>
          <a:lstStyle/>
          <a:p>
            <a:pPr algn="ctr" defTabSz="685800"/>
            <a:r>
              <a:rPr lang="ru-RU" sz="1600" b="1" dirty="0">
                <a:solidFill>
                  <a:srgbClr val="002060"/>
                </a:solidFill>
              </a:rPr>
              <a:t>2. </a:t>
            </a:r>
            <a:r>
              <a:rPr lang="ru-RU" sz="1600" b="1" dirty="0" err="1">
                <a:solidFill>
                  <a:srgbClr val="002060"/>
                </a:solidFill>
              </a:rPr>
              <a:t>Опрацювання</a:t>
            </a:r>
            <a:r>
              <a:rPr lang="ru-RU" sz="1600" b="1" dirty="0">
                <a:solidFill>
                  <a:srgbClr val="002060"/>
                </a:solidFill>
              </a:rPr>
              <a:t>, </a:t>
            </a:r>
            <a:r>
              <a:rPr lang="ru-RU" sz="1600" b="1" dirty="0" err="1">
                <a:solidFill>
                  <a:srgbClr val="002060"/>
                </a:solidFill>
              </a:rPr>
              <a:t>систематизація</a:t>
            </a:r>
            <a:r>
              <a:rPr lang="ru-RU" sz="1600" b="1" dirty="0">
                <a:solidFill>
                  <a:srgbClr val="002060"/>
                </a:solidFill>
              </a:rPr>
              <a:t> та     </a:t>
            </a:r>
            <a:r>
              <a:rPr lang="ru-RU" sz="1600" b="1" dirty="0" err="1">
                <a:solidFill>
                  <a:srgbClr val="002060"/>
                </a:solidFill>
              </a:rPr>
              <a:t>представлення</a:t>
            </a:r>
            <a:r>
              <a:rPr lang="ru-RU" sz="1600" b="1" dirty="0">
                <a:solidFill>
                  <a:srgbClr val="002060"/>
                </a:solidFill>
              </a:rPr>
              <a:t> </a:t>
            </a:r>
            <a:r>
              <a:rPr lang="ru-RU" sz="1600" b="1" dirty="0" err="1">
                <a:solidFill>
                  <a:srgbClr val="002060"/>
                </a:solidFill>
              </a:rPr>
              <a:t>інформації</a:t>
            </a:r>
            <a:r>
              <a:rPr lang="ru-RU" sz="1600" b="1" dirty="0">
                <a:solidFill>
                  <a:srgbClr val="002060"/>
                </a:solidFill>
              </a:rPr>
              <a:t> </a:t>
            </a:r>
          </a:p>
          <a:p>
            <a:pPr algn="ctr" defTabSz="685800"/>
            <a:r>
              <a:rPr lang="ru-RU" sz="1600" b="1" dirty="0" err="1">
                <a:solidFill>
                  <a:srgbClr val="002060"/>
                </a:solidFill>
              </a:rPr>
              <a:t>природничого</a:t>
            </a:r>
            <a:r>
              <a:rPr lang="ru-RU" sz="1600" b="1" dirty="0">
                <a:solidFill>
                  <a:srgbClr val="002060"/>
                </a:solidFill>
              </a:rPr>
              <a:t> </a:t>
            </a:r>
            <a:r>
              <a:rPr lang="ru-RU" sz="1600" b="1" dirty="0" err="1">
                <a:solidFill>
                  <a:srgbClr val="002060"/>
                </a:solidFill>
              </a:rPr>
              <a:t>змісту</a:t>
            </a:r>
            <a:endParaRPr lang="en-US" sz="1600" b="1" dirty="0">
              <a:solidFill>
                <a:srgbClr val="002060"/>
              </a:solidFill>
            </a:endParaRPr>
          </a:p>
        </p:txBody>
      </p:sp>
      <p:pic>
        <p:nvPicPr>
          <p:cNvPr id="15" name="Picture 2" descr="C:\Users\1\Desktop\images (10).jpg"/>
          <p:cNvPicPr>
            <a:picLocks noChangeAspect="1" noChangeArrowheads="1"/>
          </p:cNvPicPr>
          <p:nvPr/>
        </p:nvPicPr>
        <p:blipFill>
          <a:blip r:embed="rId2" cstate="print"/>
          <a:srcRect/>
          <a:stretch>
            <a:fillRect/>
          </a:stretch>
        </p:blipFill>
        <p:spPr bwMode="auto">
          <a:xfrm>
            <a:off x="51213" y="1126166"/>
            <a:ext cx="2528159" cy="1519900"/>
          </a:xfrm>
          <a:prstGeom prst="rect">
            <a:avLst/>
          </a:prstGeom>
          <a:noFill/>
        </p:spPr>
      </p:pic>
    </p:spTree>
    <p:extLst>
      <p:ext uri="{BB962C8B-B14F-4D97-AF65-F5344CB8AC3E}">
        <p14:creationId xmlns:p14="http://schemas.microsoft.com/office/powerpoint/2010/main" val="273921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02" y="0"/>
            <a:ext cx="9137497" cy="1200329"/>
          </a:xfrm>
          <a:prstGeom prst="rect">
            <a:avLst/>
          </a:prstGeom>
        </p:spPr>
        <p:txBody>
          <a:bodyPr wrap="square">
            <a:spAutoFit/>
          </a:bodyPr>
          <a:lstStyle/>
          <a:p>
            <a:r>
              <a:rPr lang="en-US" altLang="ko-KR" sz="3600" dirty="0">
                <a:solidFill>
                  <a:srgbClr val="0070C0"/>
                </a:solidFill>
                <a:latin typeface="Times New Roman" pitchFamily="18" charset="0"/>
                <a:cs typeface="Times New Roman" pitchFamily="18" charset="0"/>
              </a:rPr>
              <a:t> </a:t>
            </a:r>
            <a:r>
              <a:rPr lang="uk-UA" altLang="ko-KR" sz="3600" dirty="0" err="1">
                <a:solidFill>
                  <a:srgbClr val="0070C0"/>
                </a:solidFill>
                <a:latin typeface="Times New Roman" panose="02020603050405020304" pitchFamily="18" charset="0"/>
                <a:cs typeface="Times New Roman" panose="02020603050405020304" pitchFamily="18" charset="0"/>
              </a:rPr>
              <a:t>Обов</a:t>
            </a:r>
            <a:r>
              <a:rPr lang="en-US" altLang="ko-KR" sz="3600" dirty="0">
                <a:solidFill>
                  <a:srgbClr val="0070C0"/>
                </a:solidFill>
                <a:latin typeface="Times New Roman" panose="02020603050405020304" pitchFamily="18" charset="0"/>
                <a:cs typeface="Times New Roman" panose="02020603050405020304" pitchFamily="18" charset="0"/>
              </a:rPr>
              <a:t>’</a:t>
            </a:r>
            <a:r>
              <a:rPr lang="uk-UA" altLang="ko-KR" sz="3600" dirty="0" err="1">
                <a:solidFill>
                  <a:srgbClr val="0070C0"/>
                </a:solidFill>
                <a:latin typeface="Times New Roman" panose="02020603050405020304" pitchFamily="18" charset="0"/>
                <a:cs typeface="Times New Roman" panose="02020603050405020304" pitchFamily="18" charset="0"/>
              </a:rPr>
              <a:t>язкові</a:t>
            </a:r>
            <a:r>
              <a:rPr lang="uk-UA" altLang="ko-KR" sz="3600" dirty="0">
                <a:solidFill>
                  <a:srgbClr val="0070C0"/>
                </a:solidFill>
                <a:latin typeface="Times New Roman" panose="02020603050405020304" pitchFamily="18" charset="0"/>
                <a:cs typeface="Times New Roman" panose="02020603050405020304" pitchFamily="18" charset="0"/>
              </a:rPr>
              <a:t> результати навчання</a:t>
            </a:r>
            <a:br>
              <a:rPr lang="uk-UA" altLang="ko-KR" sz="3600" dirty="0">
                <a:solidFill>
                  <a:srgbClr val="0070C0"/>
                </a:solidFill>
                <a:latin typeface="Times New Roman" panose="02020603050405020304" pitchFamily="18" charset="0"/>
                <a:cs typeface="Times New Roman" panose="02020603050405020304" pitchFamily="18" charset="0"/>
              </a:rPr>
            </a:br>
            <a:r>
              <a:rPr lang="uk-UA" altLang="ko-KR" sz="3600" dirty="0">
                <a:solidFill>
                  <a:srgbClr val="0070C0"/>
                </a:solidFill>
                <a:latin typeface="Times New Roman" panose="02020603050405020304" pitchFamily="18" charset="0"/>
                <a:cs typeface="Times New Roman" panose="02020603050405020304" pitchFamily="18" charset="0"/>
              </a:rPr>
              <a:t>учнів позначено індексами, в яких: </a:t>
            </a:r>
            <a:endParaRPr lang="ru-RU" sz="3600" dirty="0">
              <a:solidFill>
                <a:srgbClr val="0070C0"/>
              </a:solidFill>
              <a:latin typeface="Times New Roman" pitchFamily="18" charset="0"/>
              <a:cs typeface="Times New Roman" pitchFamily="18" charset="0"/>
            </a:endParaRPr>
          </a:p>
        </p:txBody>
      </p:sp>
      <p:grpSp>
        <p:nvGrpSpPr>
          <p:cNvPr id="3" name="组合 89">
            <a:extLst>
              <a:ext uri="{FF2B5EF4-FFF2-40B4-BE49-F238E27FC236}">
                <a16:creationId xmlns:a16="http://schemas.microsoft.com/office/drawing/2014/main" id="{41652E23-D44F-4595-814B-3B096FEACC01}"/>
              </a:ext>
            </a:extLst>
          </p:cNvPr>
          <p:cNvGrpSpPr/>
          <p:nvPr/>
        </p:nvGrpSpPr>
        <p:grpSpPr>
          <a:xfrm>
            <a:off x="3068922" y="2101870"/>
            <a:ext cx="2924175" cy="3487709"/>
            <a:chOff x="4146550" y="1312940"/>
            <a:chExt cx="3898900" cy="4650278"/>
          </a:xfrm>
        </p:grpSpPr>
        <p:sp>
          <p:nvSpPr>
            <p:cNvPr id="4" name="椭圆 97">
              <a:extLst>
                <a:ext uri="{FF2B5EF4-FFF2-40B4-BE49-F238E27FC236}">
                  <a16:creationId xmlns:a16="http://schemas.microsoft.com/office/drawing/2014/main" id="{ED4C017B-6666-435D-AE39-5426A2610D59}"/>
                </a:ext>
              </a:extLst>
            </p:cNvPr>
            <p:cNvSpPr/>
            <p:nvPr/>
          </p:nvSpPr>
          <p:spPr>
            <a:xfrm>
              <a:off x="4687988" y="5679664"/>
              <a:ext cx="2463245" cy="2835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zh-CN" altLang="en-US" sz="1350">
                <a:solidFill>
                  <a:prstClr val="white"/>
                </a:solidFill>
                <a:latin typeface="Calibri" panose="020F0502020204030204"/>
                <a:ea typeface="宋体" panose="02010600030101010101" pitchFamily="2" charset="-122"/>
              </a:endParaRPr>
            </a:p>
          </p:txBody>
        </p:sp>
        <p:grpSp>
          <p:nvGrpSpPr>
            <p:cNvPr id="5" name="组合 60">
              <a:extLst>
                <a:ext uri="{FF2B5EF4-FFF2-40B4-BE49-F238E27FC236}">
                  <a16:creationId xmlns:a16="http://schemas.microsoft.com/office/drawing/2014/main" id="{F1C08076-0D94-4499-BB75-2178AB3F8DDF}"/>
                </a:ext>
              </a:extLst>
            </p:cNvPr>
            <p:cNvGrpSpPr/>
            <p:nvPr/>
          </p:nvGrpSpPr>
          <p:grpSpPr>
            <a:xfrm>
              <a:off x="4146550" y="1312940"/>
              <a:ext cx="3898900" cy="4508501"/>
              <a:chOff x="808127" y="1166124"/>
              <a:chExt cx="3898900" cy="4508501"/>
            </a:xfrm>
          </p:grpSpPr>
          <p:sp>
            <p:nvSpPr>
              <p:cNvPr id="6" name="Freeform 5">
                <a:extLst>
                  <a:ext uri="{FF2B5EF4-FFF2-40B4-BE49-F238E27FC236}">
                    <a16:creationId xmlns:a16="http://schemas.microsoft.com/office/drawing/2014/main" id="{018CA3E0-2392-4335-89FB-ADF6BB4A205F}"/>
                  </a:ext>
                </a:extLst>
              </p:cNvPr>
              <p:cNvSpPr>
                <a:spLocks/>
              </p:cNvSpPr>
              <p:nvPr/>
            </p:nvSpPr>
            <p:spPr bwMode="auto">
              <a:xfrm>
                <a:off x="3311615" y="3131449"/>
                <a:ext cx="1120775" cy="550863"/>
              </a:xfrm>
              <a:custGeom>
                <a:avLst/>
                <a:gdLst>
                  <a:gd name="T0" fmla="*/ 165 w 706"/>
                  <a:gd name="T1" fmla="*/ 245 h 347"/>
                  <a:gd name="T2" fmla="*/ 17 w 706"/>
                  <a:gd name="T3" fmla="*/ 334 h 347"/>
                  <a:gd name="T4" fmla="*/ 0 w 706"/>
                  <a:gd name="T5" fmla="*/ 347 h 347"/>
                  <a:gd name="T6" fmla="*/ 368 w 706"/>
                  <a:gd name="T7" fmla="*/ 207 h 347"/>
                  <a:gd name="T8" fmla="*/ 406 w 706"/>
                  <a:gd name="T9" fmla="*/ 186 h 347"/>
                  <a:gd name="T10" fmla="*/ 706 w 706"/>
                  <a:gd name="T11" fmla="*/ 0 h 347"/>
                  <a:gd name="T12" fmla="*/ 165 w 706"/>
                  <a:gd name="T13" fmla="*/ 245 h 347"/>
                </a:gdLst>
                <a:ahLst/>
                <a:cxnLst>
                  <a:cxn ang="0">
                    <a:pos x="T0" y="T1"/>
                  </a:cxn>
                  <a:cxn ang="0">
                    <a:pos x="T2" y="T3"/>
                  </a:cxn>
                  <a:cxn ang="0">
                    <a:pos x="T4" y="T5"/>
                  </a:cxn>
                  <a:cxn ang="0">
                    <a:pos x="T6" y="T7"/>
                  </a:cxn>
                  <a:cxn ang="0">
                    <a:pos x="T8" y="T9"/>
                  </a:cxn>
                  <a:cxn ang="0">
                    <a:pos x="T10" y="T11"/>
                  </a:cxn>
                  <a:cxn ang="0">
                    <a:pos x="T12" y="T13"/>
                  </a:cxn>
                </a:cxnLst>
                <a:rect l="0" t="0" r="r" b="b"/>
                <a:pathLst>
                  <a:path w="706" h="347">
                    <a:moveTo>
                      <a:pt x="165" y="245"/>
                    </a:moveTo>
                    <a:lnTo>
                      <a:pt x="17" y="334"/>
                    </a:lnTo>
                    <a:lnTo>
                      <a:pt x="0" y="347"/>
                    </a:lnTo>
                    <a:lnTo>
                      <a:pt x="368" y="207"/>
                    </a:lnTo>
                    <a:lnTo>
                      <a:pt x="406" y="186"/>
                    </a:lnTo>
                    <a:lnTo>
                      <a:pt x="706" y="0"/>
                    </a:lnTo>
                    <a:lnTo>
                      <a:pt x="165" y="245"/>
                    </a:lnTo>
                    <a:close/>
                  </a:path>
                </a:pathLst>
              </a:custGeom>
              <a:solidFill>
                <a:srgbClr val="B4B4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7" name="Freeform 6">
                <a:extLst>
                  <a:ext uri="{FF2B5EF4-FFF2-40B4-BE49-F238E27FC236}">
                    <a16:creationId xmlns:a16="http://schemas.microsoft.com/office/drawing/2014/main" id="{AECF0A11-6A13-409E-A33D-6BC1564145BE}"/>
                  </a:ext>
                </a:extLst>
              </p:cNvPr>
              <p:cNvSpPr>
                <a:spLocks/>
              </p:cNvSpPr>
              <p:nvPr/>
            </p:nvSpPr>
            <p:spPr bwMode="auto">
              <a:xfrm>
                <a:off x="1552665" y="1380437"/>
                <a:ext cx="731838" cy="1476375"/>
              </a:xfrm>
              <a:custGeom>
                <a:avLst/>
                <a:gdLst>
                  <a:gd name="T0" fmla="*/ 157 w 461"/>
                  <a:gd name="T1" fmla="*/ 254 h 930"/>
                  <a:gd name="T2" fmla="*/ 131 w 461"/>
                  <a:gd name="T3" fmla="*/ 220 h 930"/>
                  <a:gd name="T4" fmla="*/ 0 w 461"/>
                  <a:gd name="T5" fmla="*/ 0 h 930"/>
                  <a:gd name="T6" fmla="*/ 385 w 461"/>
                  <a:gd name="T7" fmla="*/ 803 h 930"/>
                  <a:gd name="T8" fmla="*/ 448 w 461"/>
                  <a:gd name="T9" fmla="*/ 913 h 930"/>
                  <a:gd name="T10" fmla="*/ 461 w 461"/>
                  <a:gd name="T11" fmla="*/ 930 h 930"/>
                  <a:gd name="T12" fmla="*/ 157 w 461"/>
                  <a:gd name="T13" fmla="*/ 254 h 930"/>
                </a:gdLst>
                <a:ahLst/>
                <a:cxnLst>
                  <a:cxn ang="0">
                    <a:pos x="T0" y="T1"/>
                  </a:cxn>
                  <a:cxn ang="0">
                    <a:pos x="T2" y="T3"/>
                  </a:cxn>
                  <a:cxn ang="0">
                    <a:pos x="T4" y="T5"/>
                  </a:cxn>
                  <a:cxn ang="0">
                    <a:pos x="T6" y="T7"/>
                  </a:cxn>
                  <a:cxn ang="0">
                    <a:pos x="T8" y="T9"/>
                  </a:cxn>
                  <a:cxn ang="0">
                    <a:pos x="T10" y="T11"/>
                  </a:cxn>
                  <a:cxn ang="0">
                    <a:pos x="T12" y="T13"/>
                  </a:cxn>
                </a:cxnLst>
                <a:rect l="0" t="0" r="r" b="b"/>
                <a:pathLst>
                  <a:path w="461" h="930">
                    <a:moveTo>
                      <a:pt x="157" y="254"/>
                    </a:moveTo>
                    <a:lnTo>
                      <a:pt x="131" y="220"/>
                    </a:lnTo>
                    <a:lnTo>
                      <a:pt x="0" y="0"/>
                    </a:lnTo>
                    <a:lnTo>
                      <a:pt x="385" y="803"/>
                    </a:lnTo>
                    <a:lnTo>
                      <a:pt x="448" y="913"/>
                    </a:lnTo>
                    <a:lnTo>
                      <a:pt x="461" y="930"/>
                    </a:lnTo>
                    <a:lnTo>
                      <a:pt x="157" y="254"/>
                    </a:lnTo>
                    <a:close/>
                  </a:path>
                </a:pathLst>
              </a:custGeom>
              <a:solidFill>
                <a:srgbClr val="E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8" name="Freeform 7">
                <a:extLst>
                  <a:ext uri="{FF2B5EF4-FFF2-40B4-BE49-F238E27FC236}">
                    <a16:creationId xmlns:a16="http://schemas.microsoft.com/office/drawing/2014/main" id="{E49ACED2-839F-4BD0-8866-991440F1A41D}"/>
                  </a:ext>
                </a:extLst>
              </p:cNvPr>
              <p:cNvSpPr>
                <a:spLocks/>
              </p:cNvSpPr>
              <p:nvPr/>
            </p:nvSpPr>
            <p:spPr bwMode="auto">
              <a:xfrm>
                <a:off x="2949665" y="1602687"/>
                <a:ext cx="771525" cy="1328738"/>
              </a:xfrm>
              <a:custGeom>
                <a:avLst/>
                <a:gdLst>
                  <a:gd name="T0" fmla="*/ 164 w 486"/>
                  <a:gd name="T1" fmla="*/ 194 h 837"/>
                  <a:gd name="T2" fmla="*/ 126 w 486"/>
                  <a:gd name="T3" fmla="*/ 215 h 837"/>
                  <a:gd name="T4" fmla="*/ 0 w 486"/>
                  <a:gd name="T5" fmla="*/ 837 h 837"/>
                  <a:gd name="T6" fmla="*/ 16 w 486"/>
                  <a:gd name="T7" fmla="*/ 828 h 837"/>
                  <a:gd name="T8" fmla="*/ 173 w 486"/>
                  <a:gd name="T9" fmla="*/ 731 h 837"/>
                  <a:gd name="T10" fmla="*/ 486 w 486"/>
                  <a:gd name="T11" fmla="*/ 0 h 837"/>
                  <a:gd name="T12" fmla="*/ 164 w 486"/>
                  <a:gd name="T13" fmla="*/ 194 h 837"/>
                </a:gdLst>
                <a:ahLst/>
                <a:cxnLst>
                  <a:cxn ang="0">
                    <a:pos x="T0" y="T1"/>
                  </a:cxn>
                  <a:cxn ang="0">
                    <a:pos x="T2" y="T3"/>
                  </a:cxn>
                  <a:cxn ang="0">
                    <a:pos x="T4" y="T5"/>
                  </a:cxn>
                  <a:cxn ang="0">
                    <a:pos x="T6" y="T7"/>
                  </a:cxn>
                  <a:cxn ang="0">
                    <a:pos x="T8" y="T9"/>
                  </a:cxn>
                  <a:cxn ang="0">
                    <a:pos x="T10" y="T11"/>
                  </a:cxn>
                  <a:cxn ang="0">
                    <a:pos x="T12" y="T13"/>
                  </a:cxn>
                </a:cxnLst>
                <a:rect l="0" t="0" r="r" b="b"/>
                <a:pathLst>
                  <a:path w="486" h="837">
                    <a:moveTo>
                      <a:pt x="164" y="194"/>
                    </a:moveTo>
                    <a:lnTo>
                      <a:pt x="126" y="215"/>
                    </a:lnTo>
                    <a:lnTo>
                      <a:pt x="0" y="837"/>
                    </a:lnTo>
                    <a:lnTo>
                      <a:pt x="16" y="828"/>
                    </a:lnTo>
                    <a:lnTo>
                      <a:pt x="173" y="731"/>
                    </a:lnTo>
                    <a:lnTo>
                      <a:pt x="486" y="0"/>
                    </a:lnTo>
                    <a:lnTo>
                      <a:pt x="164" y="194"/>
                    </a:lnTo>
                    <a:close/>
                  </a:path>
                </a:pathLst>
              </a:custGeom>
              <a:solidFill>
                <a:srgbClr val="9C430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9" name="Freeform 8">
                <a:extLst>
                  <a:ext uri="{FF2B5EF4-FFF2-40B4-BE49-F238E27FC236}">
                    <a16:creationId xmlns:a16="http://schemas.microsoft.com/office/drawing/2014/main" id="{56EAEA20-F156-4A0A-A148-3B3B6DA3779F}"/>
                  </a:ext>
                </a:extLst>
              </p:cNvPr>
              <p:cNvSpPr>
                <a:spLocks/>
              </p:cNvSpPr>
              <p:nvPr/>
            </p:nvSpPr>
            <p:spPr bwMode="auto">
              <a:xfrm>
                <a:off x="1419315" y="1729687"/>
                <a:ext cx="817563" cy="1355725"/>
              </a:xfrm>
              <a:custGeom>
                <a:avLst/>
                <a:gdLst>
                  <a:gd name="T0" fmla="*/ 104 w 122"/>
                  <a:gd name="T1" fmla="*/ 199 h 202"/>
                  <a:gd name="T2" fmla="*/ 122 w 122"/>
                  <a:gd name="T3" fmla="*/ 164 h 202"/>
                  <a:gd name="T4" fmla="*/ 42 w 122"/>
                  <a:gd name="T5" fmla="*/ 0 h 202"/>
                  <a:gd name="T6" fmla="*/ 3 w 122"/>
                  <a:gd name="T7" fmla="*/ 34 h 202"/>
                  <a:gd name="T8" fmla="*/ 3 w 122"/>
                  <a:gd name="T9" fmla="*/ 34 h 202"/>
                  <a:gd name="T10" fmla="*/ 3 w 122"/>
                  <a:gd name="T11" fmla="*/ 64 h 202"/>
                  <a:gd name="T12" fmla="*/ 27 w 122"/>
                  <a:gd name="T13" fmla="*/ 100 h 202"/>
                  <a:gd name="T14" fmla="*/ 106 w 122"/>
                  <a:gd name="T15" fmla="*/ 202 h 202"/>
                  <a:gd name="T16" fmla="*/ 104 w 122"/>
                  <a:gd name="T17" fmla="*/ 199 h 202"/>
                  <a:gd name="T18" fmla="*/ 104 w 122"/>
                  <a:gd name="T19" fmla="*/ 19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202">
                    <a:moveTo>
                      <a:pt x="104" y="199"/>
                    </a:moveTo>
                    <a:cubicBezTo>
                      <a:pt x="96" y="185"/>
                      <a:pt x="106" y="166"/>
                      <a:pt x="122" y="164"/>
                    </a:cubicBezTo>
                    <a:cubicBezTo>
                      <a:pt x="42" y="0"/>
                      <a:pt x="42" y="0"/>
                      <a:pt x="42" y="0"/>
                    </a:cubicBezTo>
                    <a:cubicBezTo>
                      <a:pt x="24" y="3"/>
                      <a:pt x="8" y="16"/>
                      <a:pt x="3" y="34"/>
                    </a:cubicBezTo>
                    <a:cubicBezTo>
                      <a:pt x="3" y="34"/>
                      <a:pt x="3" y="34"/>
                      <a:pt x="3" y="34"/>
                    </a:cubicBezTo>
                    <a:cubicBezTo>
                      <a:pt x="0" y="43"/>
                      <a:pt x="0" y="54"/>
                      <a:pt x="3" y="64"/>
                    </a:cubicBezTo>
                    <a:cubicBezTo>
                      <a:pt x="7" y="78"/>
                      <a:pt x="19" y="89"/>
                      <a:pt x="27" y="100"/>
                    </a:cubicBezTo>
                    <a:cubicBezTo>
                      <a:pt x="54" y="134"/>
                      <a:pt x="80" y="168"/>
                      <a:pt x="106" y="202"/>
                    </a:cubicBezTo>
                    <a:cubicBezTo>
                      <a:pt x="106" y="201"/>
                      <a:pt x="105" y="200"/>
                      <a:pt x="104" y="199"/>
                    </a:cubicBezTo>
                    <a:cubicBezTo>
                      <a:pt x="104" y="198"/>
                      <a:pt x="104" y="199"/>
                      <a:pt x="104" y="199"/>
                    </a:cubicBezTo>
                    <a:close/>
                  </a:path>
                </a:pathLst>
              </a:custGeom>
              <a:solidFill>
                <a:srgbClr val="75746F"/>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0" name="Freeform 9">
                <a:extLst>
                  <a:ext uri="{FF2B5EF4-FFF2-40B4-BE49-F238E27FC236}">
                    <a16:creationId xmlns:a16="http://schemas.microsoft.com/office/drawing/2014/main" id="{A0BD9E12-E568-4FF1-9E88-1CA60BE570E9}"/>
                  </a:ext>
                </a:extLst>
              </p:cNvPr>
              <p:cNvSpPr>
                <a:spLocks/>
              </p:cNvSpPr>
              <p:nvPr/>
            </p:nvSpPr>
            <p:spPr bwMode="auto">
              <a:xfrm>
                <a:off x="3002052" y="1943999"/>
                <a:ext cx="403225" cy="1174750"/>
              </a:xfrm>
              <a:custGeom>
                <a:avLst/>
                <a:gdLst>
                  <a:gd name="T0" fmla="*/ 58 w 60"/>
                  <a:gd name="T1" fmla="*/ 27 h 175"/>
                  <a:gd name="T2" fmla="*/ 39 w 60"/>
                  <a:gd name="T3" fmla="*/ 0 h 175"/>
                  <a:gd name="T4" fmla="*/ 0 w 60"/>
                  <a:gd name="T5" fmla="*/ 147 h 175"/>
                  <a:gd name="T6" fmla="*/ 8 w 60"/>
                  <a:gd name="T7" fmla="*/ 175 h 175"/>
                  <a:gd name="T8" fmla="*/ 56 w 60"/>
                  <a:gd name="T9" fmla="*/ 57 h 175"/>
                  <a:gd name="T10" fmla="*/ 58 w 60"/>
                  <a:gd name="T11" fmla="*/ 27 h 175"/>
                  <a:gd name="T12" fmla="*/ 58 w 60"/>
                  <a:gd name="T13" fmla="*/ 27 h 175"/>
                </a:gdLst>
                <a:ahLst/>
                <a:cxnLst>
                  <a:cxn ang="0">
                    <a:pos x="T0" y="T1"/>
                  </a:cxn>
                  <a:cxn ang="0">
                    <a:pos x="T2" y="T3"/>
                  </a:cxn>
                  <a:cxn ang="0">
                    <a:pos x="T4" y="T5"/>
                  </a:cxn>
                  <a:cxn ang="0">
                    <a:pos x="T6" y="T7"/>
                  </a:cxn>
                  <a:cxn ang="0">
                    <a:pos x="T8" y="T9"/>
                  </a:cxn>
                  <a:cxn ang="0">
                    <a:pos x="T10" y="T11"/>
                  </a:cxn>
                  <a:cxn ang="0">
                    <a:pos x="T12" y="T13"/>
                  </a:cxn>
                </a:cxnLst>
                <a:rect l="0" t="0" r="r" b="b"/>
                <a:pathLst>
                  <a:path w="60" h="175">
                    <a:moveTo>
                      <a:pt x="58" y="27"/>
                    </a:moveTo>
                    <a:cubicBezTo>
                      <a:pt x="55" y="16"/>
                      <a:pt x="48" y="6"/>
                      <a:pt x="39" y="0"/>
                    </a:cubicBezTo>
                    <a:cubicBezTo>
                      <a:pt x="0" y="147"/>
                      <a:pt x="0" y="147"/>
                      <a:pt x="0" y="147"/>
                    </a:cubicBezTo>
                    <a:cubicBezTo>
                      <a:pt x="9" y="154"/>
                      <a:pt x="12" y="165"/>
                      <a:pt x="8" y="175"/>
                    </a:cubicBezTo>
                    <a:cubicBezTo>
                      <a:pt x="56" y="57"/>
                      <a:pt x="56" y="57"/>
                      <a:pt x="56" y="57"/>
                    </a:cubicBezTo>
                    <a:cubicBezTo>
                      <a:pt x="59" y="48"/>
                      <a:pt x="60" y="37"/>
                      <a:pt x="58" y="27"/>
                    </a:cubicBezTo>
                    <a:cubicBezTo>
                      <a:pt x="57" y="23"/>
                      <a:pt x="59" y="31"/>
                      <a:pt x="58" y="27"/>
                    </a:cubicBezTo>
                    <a:close/>
                  </a:path>
                </a:pathLst>
              </a:custGeom>
              <a:solidFill>
                <a:srgbClr val="3F505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1" name="Freeform 10">
                <a:extLst>
                  <a:ext uri="{FF2B5EF4-FFF2-40B4-BE49-F238E27FC236}">
                    <a16:creationId xmlns:a16="http://schemas.microsoft.com/office/drawing/2014/main" id="{B0E4E5AA-A792-4363-8059-91C124BC7E01}"/>
                  </a:ext>
                </a:extLst>
              </p:cNvPr>
              <p:cNvSpPr>
                <a:spLocks/>
              </p:cNvSpPr>
              <p:nvPr/>
            </p:nvSpPr>
            <p:spPr bwMode="auto">
              <a:xfrm>
                <a:off x="1525677" y="2139262"/>
                <a:ext cx="866775" cy="1006475"/>
              </a:xfrm>
              <a:custGeom>
                <a:avLst/>
                <a:gdLst>
                  <a:gd name="T0" fmla="*/ 129 w 129"/>
                  <a:gd name="T1" fmla="*/ 132 h 150"/>
                  <a:gd name="T2" fmla="*/ 72 w 129"/>
                  <a:gd name="T3" fmla="*/ 0 h 150"/>
                  <a:gd name="T4" fmla="*/ 42 w 129"/>
                  <a:gd name="T5" fmla="*/ 27 h 150"/>
                  <a:gd name="T6" fmla="*/ 0 w 129"/>
                  <a:gd name="T7" fmla="*/ 11 h 150"/>
                  <a:gd name="T8" fmla="*/ 62 w 129"/>
                  <a:gd name="T9" fmla="*/ 96 h 150"/>
                  <a:gd name="T10" fmla="*/ 93 w 129"/>
                  <a:gd name="T11" fmla="*/ 138 h 150"/>
                  <a:gd name="T12" fmla="*/ 127 w 129"/>
                  <a:gd name="T13" fmla="*/ 137 h 150"/>
                  <a:gd name="T14" fmla="*/ 127 w 129"/>
                  <a:gd name="T15" fmla="*/ 136 h 150"/>
                  <a:gd name="T16" fmla="*/ 129 w 129"/>
                  <a:gd name="T17" fmla="*/ 133 h 150"/>
                  <a:gd name="T18" fmla="*/ 129 w 129"/>
                  <a:gd name="T19" fmla="*/ 133 h 150"/>
                  <a:gd name="T20" fmla="*/ 129 w 129"/>
                  <a:gd name="T21" fmla="*/ 133 h 150"/>
                  <a:gd name="T22" fmla="*/ 129 w 129"/>
                  <a:gd name="T23" fmla="*/ 133 h 150"/>
                  <a:gd name="T24" fmla="*/ 129 w 129"/>
                  <a:gd name="T25" fmla="*/ 13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50">
                    <a:moveTo>
                      <a:pt x="129" y="132"/>
                    </a:moveTo>
                    <a:cubicBezTo>
                      <a:pt x="72" y="0"/>
                      <a:pt x="72" y="0"/>
                      <a:pt x="72" y="0"/>
                    </a:cubicBezTo>
                    <a:cubicBezTo>
                      <a:pt x="68" y="13"/>
                      <a:pt x="56" y="24"/>
                      <a:pt x="42" y="27"/>
                    </a:cubicBezTo>
                    <a:cubicBezTo>
                      <a:pt x="27" y="31"/>
                      <a:pt x="10" y="25"/>
                      <a:pt x="0" y="11"/>
                    </a:cubicBezTo>
                    <a:cubicBezTo>
                      <a:pt x="21" y="40"/>
                      <a:pt x="42" y="68"/>
                      <a:pt x="62" y="96"/>
                    </a:cubicBezTo>
                    <a:cubicBezTo>
                      <a:pt x="73" y="110"/>
                      <a:pt x="83" y="124"/>
                      <a:pt x="93" y="138"/>
                    </a:cubicBezTo>
                    <a:cubicBezTo>
                      <a:pt x="102" y="150"/>
                      <a:pt x="120" y="149"/>
                      <a:pt x="127" y="137"/>
                    </a:cubicBezTo>
                    <a:cubicBezTo>
                      <a:pt x="127" y="137"/>
                      <a:pt x="127" y="137"/>
                      <a:pt x="127" y="136"/>
                    </a:cubicBezTo>
                    <a:cubicBezTo>
                      <a:pt x="128" y="135"/>
                      <a:pt x="128" y="134"/>
                      <a:pt x="129" y="133"/>
                    </a:cubicBezTo>
                    <a:cubicBezTo>
                      <a:pt x="129" y="133"/>
                      <a:pt x="129" y="133"/>
                      <a:pt x="129" y="133"/>
                    </a:cubicBezTo>
                    <a:cubicBezTo>
                      <a:pt x="129" y="133"/>
                      <a:pt x="129" y="133"/>
                      <a:pt x="129" y="133"/>
                    </a:cubicBezTo>
                    <a:cubicBezTo>
                      <a:pt x="129" y="133"/>
                      <a:pt x="129" y="133"/>
                      <a:pt x="129" y="133"/>
                    </a:cubicBezTo>
                    <a:cubicBezTo>
                      <a:pt x="129" y="133"/>
                      <a:pt x="129" y="133"/>
                      <a:pt x="129" y="132"/>
                    </a:cubicBezTo>
                    <a:close/>
                  </a:path>
                </a:pathLst>
              </a:custGeom>
              <a:solidFill>
                <a:srgbClr val="E9870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2" name="Freeform 11">
                <a:extLst>
                  <a:ext uri="{FF2B5EF4-FFF2-40B4-BE49-F238E27FC236}">
                    <a16:creationId xmlns:a16="http://schemas.microsoft.com/office/drawing/2014/main" id="{CB408A64-715F-4E98-81D0-65F2F02309BE}"/>
                  </a:ext>
                </a:extLst>
              </p:cNvPr>
              <p:cNvSpPr>
                <a:spLocks/>
              </p:cNvSpPr>
              <p:nvPr/>
            </p:nvSpPr>
            <p:spPr bwMode="auto">
              <a:xfrm>
                <a:off x="2775040" y="2199587"/>
                <a:ext cx="549275" cy="1000125"/>
              </a:xfrm>
              <a:custGeom>
                <a:avLst/>
                <a:gdLst>
                  <a:gd name="T0" fmla="*/ 80 w 82"/>
                  <a:gd name="T1" fmla="*/ 20 h 149"/>
                  <a:gd name="T2" fmla="*/ 72 w 82"/>
                  <a:gd name="T3" fmla="*/ 30 h 149"/>
                  <a:gd name="T4" fmla="*/ 61 w 82"/>
                  <a:gd name="T5" fmla="*/ 38 h 149"/>
                  <a:gd name="T6" fmla="*/ 34 w 82"/>
                  <a:gd name="T7" fmla="*/ 40 h 149"/>
                  <a:gd name="T8" fmla="*/ 3 w 82"/>
                  <a:gd name="T9" fmla="*/ 0 h 149"/>
                  <a:gd name="T10" fmla="*/ 1 w 82"/>
                  <a:gd name="T11" fmla="*/ 64 h 149"/>
                  <a:gd name="T12" fmla="*/ 1 w 82"/>
                  <a:gd name="T13" fmla="*/ 97 h 149"/>
                  <a:gd name="T14" fmla="*/ 0 w 82"/>
                  <a:gd name="T15" fmla="*/ 128 h 149"/>
                  <a:gd name="T16" fmla="*/ 15 w 82"/>
                  <a:gd name="T17" fmla="*/ 148 h 149"/>
                  <a:gd name="T18" fmla="*/ 30 w 82"/>
                  <a:gd name="T19" fmla="*/ 146 h 149"/>
                  <a:gd name="T20" fmla="*/ 38 w 82"/>
                  <a:gd name="T21" fmla="*/ 138 h 149"/>
                  <a:gd name="T22" fmla="*/ 38 w 82"/>
                  <a:gd name="T23" fmla="*/ 138 h 149"/>
                  <a:gd name="T24" fmla="*/ 42 w 82"/>
                  <a:gd name="T25" fmla="*/ 126 h 149"/>
                  <a:gd name="T26" fmla="*/ 48 w 82"/>
                  <a:gd name="T27" fmla="*/ 111 h 149"/>
                  <a:gd name="T28" fmla="*/ 59 w 82"/>
                  <a:gd name="T29" fmla="*/ 78 h 149"/>
                  <a:gd name="T30" fmla="*/ 82 w 82"/>
                  <a:gd name="T31" fmla="*/ 15 h 149"/>
                  <a:gd name="T32" fmla="*/ 80 w 82"/>
                  <a:gd name="T33" fmla="*/ 20 h 149"/>
                  <a:gd name="T34" fmla="*/ 80 w 82"/>
                  <a:gd name="T35" fmla="*/ 2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49">
                    <a:moveTo>
                      <a:pt x="80" y="20"/>
                    </a:moveTo>
                    <a:cubicBezTo>
                      <a:pt x="79" y="24"/>
                      <a:pt x="75" y="28"/>
                      <a:pt x="72" y="30"/>
                    </a:cubicBezTo>
                    <a:cubicBezTo>
                      <a:pt x="69" y="33"/>
                      <a:pt x="65" y="36"/>
                      <a:pt x="61" y="38"/>
                    </a:cubicBezTo>
                    <a:cubicBezTo>
                      <a:pt x="53" y="42"/>
                      <a:pt x="43" y="43"/>
                      <a:pt x="34" y="40"/>
                    </a:cubicBezTo>
                    <a:cubicBezTo>
                      <a:pt x="16" y="36"/>
                      <a:pt x="3" y="19"/>
                      <a:pt x="3" y="0"/>
                    </a:cubicBezTo>
                    <a:cubicBezTo>
                      <a:pt x="2" y="21"/>
                      <a:pt x="2" y="43"/>
                      <a:pt x="1" y="64"/>
                    </a:cubicBezTo>
                    <a:cubicBezTo>
                      <a:pt x="1" y="75"/>
                      <a:pt x="1" y="86"/>
                      <a:pt x="1" y="97"/>
                    </a:cubicBezTo>
                    <a:cubicBezTo>
                      <a:pt x="0" y="107"/>
                      <a:pt x="1" y="118"/>
                      <a:pt x="0" y="128"/>
                    </a:cubicBezTo>
                    <a:cubicBezTo>
                      <a:pt x="0" y="137"/>
                      <a:pt x="6" y="146"/>
                      <a:pt x="15" y="148"/>
                    </a:cubicBezTo>
                    <a:cubicBezTo>
                      <a:pt x="20" y="149"/>
                      <a:pt x="25" y="149"/>
                      <a:pt x="30" y="146"/>
                    </a:cubicBezTo>
                    <a:cubicBezTo>
                      <a:pt x="33" y="144"/>
                      <a:pt x="35" y="141"/>
                      <a:pt x="38" y="138"/>
                    </a:cubicBezTo>
                    <a:cubicBezTo>
                      <a:pt x="38" y="138"/>
                      <a:pt x="38" y="138"/>
                      <a:pt x="38" y="138"/>
                    </a:cubicBezTo>
                    <a:cubicBezTo>
                      <a:pt x="40" y="134"/>
                      <a:pt x="41" y="130"/>
                      <a:pt x="42" y="126"/>
                    </a:cubicBezTo>
                    <a:cubicBezTo>
                      <a:pt x="44" y="121"/>
                      <a:pt x="46" y="116"/>
                      <a:pt x="48" y="111"/>
                    </a:cubicBezTo>
                    <a:cubicBezTo>
                      <a:pt x="52" y="100"/>
                      <a:pt x="56" y="89"/>
                      <a:pt x="59" y="78"/>
                    </a:cubicBezTo>
                    <a:cubicBezTo>
                      <a:pt x="67" y="57"/>
                      <a:pt x="75" y="36"/>
                      <a:pt x="82" y="15"/>
                    </a:cubicBezTo>
                    <a:cubicBezTo>
                      <a:pt x="82" y="17"/>
                      <a:pt x="81" y="18"/>
                      <a:pt x="80" y="20"/>
                    </a:cubicBezTo>
                    <a:cubicBezTo>
                      <a:pt x="80" y="20"/>
                      <a:pt x="81" y="18"/>
                      <a:pt x="80" y="20"/>
                    </a:cubicBezTo>
                    <a:close/>
                  </a:path>
                </a:pathLst>
              </a:custGeom>
              <a:solidFill>
                <a:srgbClr val="903403"/>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3" name="Freeform 12">
                <a:extLst>
                  <a:ext uri="{FF2B5EF4-FFF2-40B4-BE49-F238E27FC236}">
                    <a16:creationId xmlns:a16="http://schemas.microsoft.com/office/drawing/2014/main" id="{8F414717-290E-4D00-A5A4-1630449E5CCA}"/>
                  </a:ext>
                </a:extLst>
              </p:cNvPr>
              <p:cNvSpPr>
                <a:spLocks/>
              </p:cNvSpPr>
              <p:nvPr/>
            </p:nvSpPr>
            <p:spPr bwMode="auto">
              <a:xfrm>
                <a:off x="2236877" y="2158312"/>
                <a:ext cx="565150" cy="1047750"/>
              </a:xfrm>
              <a:custGeom>
                <a:avLst/>
                <a:gdLst>
                  <a:gd name="T0" fmla="*/ 318 w 356"/>
                  <a:gd name="T1" fmla="*/ 26 h 660"/>
                  <a:gd name="T2" fmla="*/ 0 w 356"/>
                  <a:gd name="T3" fmla="*/ 216 h 660"/>
                  <a:gd name="T4" fmla="*/ 165 w 356"/>
                  <a:gd name="T5" fmla="*/ 660 h 660"/>
                  <a:gd name="T6" fmla="*/ 322 w 356"/>
                  <a:gd name="T7" fmla="*/ 567 h 660"/>
                  <a:gd name="T8" fmla="*/ 339 w 356"/>
                  <a:gd name="T9" fmla="*/ 554 h 660"/>
                  <a:gd name="T10" fmla="*/ 356 w 356"/>
                  <a:gd name="T11" fmla="*/ 0 h 660"/>
                  <a:gd name="T12" fmla="*/ 318 w 356"/>
                  <a:gd name="T13" fmla="*/ 26 h 660"/>
                </a:gdLst>
                <a:ahLst/>
                <a:cxnLst>
                  <a:cxn ang="0">
                    <a:pos x="T0" y="T1"/>
                  </a:cxn>
                  <a:cxn ang="0">
                    <a:pos x="T2" y="T3"/>
                  </a:cxn>
                  <a:cxn ang="0">
                    <a:pos x="T4" y="T5"/>
                  </a:cxn>
                  <a:cxn ang="0">
                    <a:pos x="T6" y="T7"/>
                  </a:cxn>
                  <a:cxn ang="0">
                    <a:pos x="T8" y="T9"/>
                  </a:cxn>
                  <a:cxn ang="0">
                    <a:pos x="T10" y="T11"/>
                  </a:cxn>
                  <a:cxn ang="0">
                    <a:pos x="T12" y="T13"/>
                  </a:cxn>
                </a:cxnLst>
                <a:rect l="0" t="0" r="r" b="b"/>
                <a:pathLst>
                  <a:path w="356" h="660">
                    <a:moveTo>
                      <a:pt x="318" y="26"/>
                    </a:moveTo>
                    <a:lnTo>
                      <a:pt x="0" y="216"/>
                    </a:lnTo>
                    <a:lnTo>
                      <a:pt x="165" y="660"/>
                    </a:lnTo>
                    <a:lnTo>
                      <a:pt x="322" y="567"/>
                    </a:lnTo>
                    <a:lnTo>
                      <a:pt x="339" y="554"/>
                    </a:lnTo>
                    <a:lnTo>
                      <a:pt x="356" y="0"/>
                    </a:lnTo>
                    <a:lnTo>
                      <a:pt x="318" y="26"/>
                    </a:lnTo>
                    <a:close/>
                  </a:path>
                </a:pathLst>
              </a:custGeom>
              <a:solidFill>
                <a:srgbClr val="9C430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4" name="Freeform 13">
                <a:extLst>
                  <a:ext uri="{FF2B5EF4-FFF2-40B4-BE49-F238E27FC236}">
                    <a16:creationId xmlns:a16="http://schemas.microsoft.com/office/drawing/2014/main" id="{CF291C3F-ED81-4FA9-8825-DF446F1A4E1F}"/>
                  </a:ext>
                </a:extLst>
              </p:cNvPr>
              <p:cNvSpPr>
                <a:spLocks/>
              </p:cNvSpPr>
              <p:nvPr/>
            </p:nvSpPr>
            <p:spPr bwMode="auto">
              <a:xfrm>
                <a:off x="2009865" y="2139262"/>
                <a:ext cx="488950" cy="1066800"/>
              </a:xfrm>
              <a:custGeom>
                <a:avLst/>
                <a:gdLst>
                  <a:gd name="T0" fmla="*/ 143 w 308"/>
                  <a:gd name="T1" fmla="*/ 228 h 672"/>
                  <a:gd name="T2" fmla="*/ 25 w 308"/>
                  <a:gd name="T3" fmla="*/ 34 h 672"/>
                  <a:gd name="T4" fmla="*/ 0 w 308"/>
                  <a:gd name="T5" fmla="*/ 0 h 672"/>
                  <a:gd name="T6" fmla="*/ 241 w 308"/>
                  <a:gd name="T7" fmla="*/ 558 h 672"/>
                  <a:gd name="T8" fmla="*/ 249 w 308"/>
                  <a:gd name="T9" fmla="*/ 579 h 672"/>
                  <a:gd name="T10" fmla="*/ 308 w 308"/>
                  <a:gd name="T11" fmla="*/ 672 h 672"/>
                  <a:gd name="T12" fmla="*/ 143 w 308"/>
                  <a:gd name="T13" fmla="*/ 228 h 672"/>
                </a:gdLst>
                <a:ahLst/>
                <a:cxnLst>
                  <a:cxn ang="0">
                    <a:pos x="T0" y="T1"/>
                  </a:cxn>
                  <a:cxn ang="0">
                    <a:pos x="T2" y="T3"/>
                  </a:cxn>
                  <a:cxn ang="0">
                    <a:pos x="T4" y="T5"/>
                  </a:cxn>
                  <a:cxn ang="0">
                    <a:pos x="T6" y="T7"/>
                  </a:cxn>
                  <a:cxn ang="0">
                    <a:pos x="T8" y="T9"/>
                  </a:cxn>
                  <a:cxn ang="0">
                    <a:pos x="T10" y="T11"/>
                  </a:cxn>
                  <a:cxn ang="0">
                    <a:pos x="T12" y="T13"/>
                  </a:cxn>
                </a:cxnLst>
                <a:rect l="0" t="0" r="r" b="b"/>
                <a:pathLst>
                  <a:path w="308" h="672">
                    <a:moveTo>
                      <a:pt x="143" y="228"/>
                    </a:moveTo>
                    <a:lnTo>
                      <a:pt x="25" y="34"/>
                    </a:lnTo>
                    <a:lnTo>
                      <a:pt x="0" y="0"/>
                    </a:lnTo>
                    <a:lnTo>
                      <a:pt x="241" y="558"/>
                    </a:lnTo>
                    <a:lnTo>
                      <a:pt x="249" y="579"/>
                    </a:lnTo>
                    <a:lnTo>
                      <a:pt x="308" y="672"/>
                    </a:lnTo>
                    <a:lnTo>
                      <a:pt x="143" y="228"/>
                    </a:lnTo>
                    <a:close/>
                  </a:path>
                </a:pathLst>
              </a:custGeom>
              <a:solidFill>
                <a:srgbClr val="E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5" name="Freeform 14">
                <a:extLst>
                  <a:ext uri="{FF2B5EF4-FFF2-40B4-BE49-F238E27FC236}">
                    <a16:creationId xmlns:a16="http://schemas.microsoft.com/office/drawing/2014/main" id="{ABE13A6F-8270-4559-84A2-C708904741C2}"/>
                  </a:ext>
                </a:extLst>
              </p:cNvPr>
              <p:cNvSpPr>
                <a:spLocks/>
              </p:cNvSpPr>
              <p:nvPr/>
            </p:nvSpPr>
            <p:spPr bwMode="auto">
              <a:xfrm>
                <a:off x="1720940" y="2534549"/>
                <a:ext cx="758825" cy="831850"/>
              </a:xfrm>
              <a:custGeom>
                <a:avLst/>
                <a:gdLst>
                  <a:gd name="T0" fmla="*/ 296 w 478"/>
                  <a:gd name="T1" fmla="*/ 0 h 524"/>
                  <a:gd name="T2" fmla="*/ 34 w 478"/>
                  <a:gd name="T3" fmla="*/ 157 h 524"/>
                  <a:gd name="T4" fmla="*/ 0 w 478"/>
                  <a:gd name="T5" fmla="*/ 178 h 524"/>
                  <a:gd name="T6" fmla="*/ 330 w 478"/>
                  <a:gd name="T7" fmla="*/ 524 h 524"/>
                  <a:gd name="T8" fmla="*/ 351 w 478"/>
                  <a:gd name="T9" fmla="*/ 512 h 524"/>
                  <a:gd name="T10" fmla="*/ 478 w 478"/>
                  <a:gd name="T11" fmla="*/ 435 h 524"/>
                  <a:gd name="T12" fmla="*/ 296 w 478"/>
                  <a:gd name="T13" fmla="*/ 0 h 524"/>
                </a:gdLst>
                <a:ahLst/>
                <a:cxnLst>
                  <a:cxn ang="0">
                    <a:pos x="T0" y="T1"/>
                  </a:cxn>
                  <a:cxn ang="0">
                    <a:pos x="T2" y="T3"/>
                  </a:cxn>
                  <a:cxn ang="0">
                    <a:pos x="T4" y="T5"/>
                  </a:cxn>
                  <a:cxn ang="0">
                    <a:pos x="T6" y="T7"/>
                  </a:cxn>
                  <a:cxn ang="0">
                    <a:pos x="T8" y="T9"/>
                  </a:cxn>
                  <a:cxn ang="0">
                    <a:pos x="T10" y="T11"/>
                  </a:cxn>
                  <a:cxn ang="0">
                    <a:pos x="T12" y="T13"/>
                  </a:cxn>
                </a:cxnLst>
                <a:rect l="0" t="0" r="r" b="b"/>
                <a:pathLst>
                  <a:path w="478" h="524">
                    <a:moveTo>
                      <a:pt x="296" y="0"/>
                    </a:moveTo>
                    <a:lnTo>
                      <a:pt x="34" y="157"/>
                    </a:lnTo>
                    <a:lnTo>
                      <a:pt x="0" y="178"/>
                    </a:lnTo>
                    <a:lnTo>
                      <a:pt x="330" y="524"/>
                    </a:lnTo>
                    <a:lnTo>
                      <a:pt x="351" y="512"/>
                    </a:lnTo>
                    <a:lnTo>
                      <a:pt x="478" y="435"/>
                    </a:lnTo>
                    <a:lnTo>
                      <a:pt x="296" y="0"/>
                    </a:lnTo>
                    <a:close/>
                  </a:path>
                </a:pathLst>
              </a:custGeom>
              <a:solidFill>
                <a:srgbClr val="807E78"/>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6" name="Freeform 15">
                <a:extLst>
                  <a:ext uri="{FF2B5EF4-FFF2-40B4-BE49-F238E27FC236}">
                    <a16:creationId xmlns:a16="http://schemas.microsoft.com/office/drawing/2014/main" id="{FF744963-F155-4D80-B1A3-5FB63689EFEC}"/>
                  </a:ext>
                </a:extLst>
              </p:cNvPr>
              <p:cNvSpPr>
                <a:spLocks/>
              </p:cNvSpPr>
              <p:nvPr/>
            </p:nvSpPr>
            <p:spPr bwMode="auto">
              <a:xfrm>
                <a:off x="1828890" y="2817124"/>
                <a:ext cx="503238" cy="569913"/>
              </a:xfrm>
              <a:custGeom>
                <a:avLst/>
                <a:gdLst>
                  <a:gd name="T0" fmla="*/ 9 w 75"/>
                  <a:gd name="T1" fmla="*/ 8 h 85"/>
                  <a:gd name="T2" fmla="*/ 75 w 75"/>
                  <a:gd name="T3" fmla="*/ 85 h 85"/>
                  <a:gd name="T4" fmla="*/ 74 w 75"/>
                  <a:gd name="T5" fmla="*/ 84 h 85"/>
                  <a:gd name="T6" fmla="*/ 73 w 75"/>
                  <a:gd name="T7" fmla="*/ 83 h 85"/>
                  <a:gd name="T8" fmla="*/ 72 w 75"/>
                  <a:gd name="T9" fmla="*/ 82 h 85"/>
                  <a:gd name="T10" fmla="*/ 70 w 75"/>
                  <a:gd name="T11" fmla="*/ 81 h 85"/>
                  <a:gd name="T12" fmla="*/ 0 w 75"/>
                  <a:gd name="T13" fmla="*/ 0 h 85"/>
                  <a:gd name="T14" fmla="*/ 3 w 75"/>
                  <a:gd name="T15" fmla="*/ 2 h 85"/>
                  <a:gd name="T16" fmla="*/ 5 w 75"/>
                  <a:gd name="T17" fmla="*/ 4 h 85"/>
                  <a:gd name="T18" fmla="*/ 7 w 75"/>
                  <a:gd name="T19" fmla="*/ 6 h 85"/>
                  <a:gd name="T20" fmla="*/ 9 w 75"/>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5">
                    <a:moveTo>
                      <a:pt x="9" y="8"/>
                    </a:moveTo>
                    <a:cubicBezTo>
                      <a:pt x="75" y="85"/>
                      <a:pt x="75" y="85"/>
                      <a:pt x="75" y="85"/>
                    </a:cubicBezTo>
                    <a:cubicBezTo>
                      <a:pt x="74" y="85"/>
                      <a:pt x="74" y="84"/>
                      <a:pt x="74" y="84"/>
                    </a:cubicBezTo>
                    <a:cubicBezTo>
                      <a:pt x="73" y="84"/>
                      <a:pt x="73" y="83"/>
                      <a:pt x="73" y="83"/>
                    </a:cubicBezTo>
                    <a:cubicBezTo>
                      <a:pt x="72" y="83"/>
                      <a:pt x="72" y="82"/>
                      <a:pt x="72" y="82"/>
                    </a:cubicBezTo>
                    <a:cubicBezTo>
                      <a:pt x="71" y="82"/>
                      <a:pt x="71" y="82"/>
                      <a:pt x="70" y="81"/>
                    </a:cubicBezTo>
                    <a:cubicBezTo>
                      <a:pt x="0" y="0"/>
                      <a:pt x="0" y="0"/>
                      <a:pt x="0" y="0"/>
                    </a:cubicBezTo>
                    <a:cubicBezTo>
                      <a:pt x="1" y="0"/>
                      <a:pt x="2" y="1"/>
                      <a:pt x="3" y="2"/>
                    </a:cubicBezTo>
                    <a:cubicBezTo>
                      <a:pt x="3" y="2"/>
                      <a:pt x="4" y="3"/>
                      <a:pt x="5" y="4"/>
                    </a:cubicBezTo>
                    <a:cubicBezTo>
                      <a:pt x="6" y="4"/>
                      <a:pt x="6" y="5"/>
                      <a:pt x="7" y="6"/>
                    </a:cubicBezTo>
                    <a:cubicBezTo>
                      <a:pt x="8" y="6"/>
                      <a:pt x="8" y="7"/>
                      <a:pt x="9" y="8"/>
                    </a:cubicBezTo>
                    <a:close/>
                  </a:path>
                </a:pathLst>
              </a:custGeom>
              <a:solidFill>
                <a:srgbClr val="E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7" name="Freeform 16">
                <a:extLst>
                  <a:ext uri="{FF2B5EF4-FFF2-40B4-BE49-F238E27FC236}">
                    <a16:creationId xmlns:a16="http://schemas.microsoft.com/office/drawing/2014/main" id="{A09D4BC5-25FA-4228-9684-9FD369F5F963}"/>
                  </a:ext>
                </a:extLst>
              </p:cNvPr>
              <p:cNvSpPr>
                <a:spLocks/>
              </p:cNvSpPr>
              <p:nvPr/>
            </p:nvSpPr>
            <p:spPr bwMode="auto">
              <a:xfrm>
                <a:off x="2263865" y="2548837"/>
                <a:ext cx="390525" cy="911225"/>
              </a:xfrm>
              <a:custGeom>
                <a:avLst/>
                <a:gdLst>
                  <a:gd name="T0" fmla="*/ 182 w 246"/>
                  <a:gd name="T1" fmla="*/ 295 h 574"/>
                  <a:gd name="T2" fmla="*/ 157 w 246"/>
                  <a:gd name="T3" fmla="*/ 257 h 574"/>
                  <a:gd name="T4" fmla="*/ 0 w 246"/>
                  <a:gd name="T5" fmla="*/ 0 h 574"/>
                  <a:gd name="T6" fmla="*/ 157 w 246"/>
                  <a:gd name="T7" fmla="*/ 431 h 574"/>
                  <a:gd name="T8" fmla="*/ 233 w 246"/>
                  <a:gd name="T9" fmla="*/ 557 h 574"/>
                  <a:gd name="T10" fmla="*/ 246 w 246"/>
                  <a:gd name="T11" fmla="*/ 574 h 574"/>
                  <a:gd name="T12" fmla="*/ 182 w 246"/>
                  <a:gd name="T13" fmla="*/ 295 h 574"/>
                </a:gdLst>
                <a:ahLst/>
                <a:cxnLst>
                  <a:cxn ang="0">
                    <a:pos x="T0" y="T1"/>
                  </a:cxn>
                  <a:cxn ang="0">
                    <a:pos x="T2" y="T3"/>
                  </a:cxn>
                  <a:cxn ang="0">
                    <a:pos x="T4" y="T5"/>
                  </a:cxn>
                  <a:cxn ang="0">
                    <a:pos x="T6" y="T7"/>
                  </a:cxn>
                  <a:cxn ang="0">
                    <a:pos x="T8" y="T9"/>
                  </a:cxn>
                  <a:cxn ang="0">
                    <a:pos x="T10" y="T11"/>
                  </a:cxn>
                  <a:cxn ang="0">
                    <a:pos x="T12" y="T13"/>
                  </a:cxn>
                </a:cxnLst>
                <a:rect l="0" t="0" r="r" b="b"/>
                <a:pathLst>
                  <a:path w="246" h="574">
                    <a:moveTo>
                      <a:pt x="182" y="295"/>
                    </a:moveTo>
                    <a:lnTo>
                      <a:pt x="157" y="257"/>
                    </a:lnTo>
                    <a:lnTo>
                      <a:pt x="0" y="0"/>
                    </a:lnTo>
                    <a:lnTo>
                      <a:pt x="157" y="431"/>
                    </a:lnTo>
                    <a:lnTo>
                      <a:pt x="233" y="557"/>
                    </a:lnTo>
                    <a:lnTo>
                      <a:pt x="246" y="574"/>
                    </a:lnTo>
                    <a:lnTo>
                      <a:pt x="182" y="295"/>
                    </a:lnTo>
                    <a:close/>
                  </a:path>
                </a:pathLst>
              </a:custGeom>
              <a:solidFill>
                <a:srgbClr val="3F515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8" name="Freeform 17">
                <a:extLst>
                  <a:ext uri="{FF2B5EF4-FFF2-40B4-BE49-F238E27FC236}">
                    <a16:creationId xmlns:a16="http://schemas.microsoft.com/office/drawing/2014/main" id="{B1968934-8F7C-4AEA-B1B4-E7DA7E76F128}"/>
                  </a:ext>
                </a:extLst>
              </p:cNvPr>
              <p:cNvSpPr>
                <a:spLocks/>
              </p:cNvSpPr>
              <p:nvPr/>
            </p:nvSpPr>
            <p:spPr bwMode="auto">
              <a:xfrm>
                <a:off x="908140" y="3031437"/>
                <a:ext cx="1168400" cy="576263"/>
              </a:xfrm>
              <a:custGeom>
                <a:avLst/>
                <a:gdLst>
                  <a:gd name="T0" fmla="*/ 288 w 736"/>
                  <a:gd name="T1" fmla="*/ 0 h 363"/>
                  <a:gd name="T2" fmla="*/ 250 w 736"/>
                  <a:gd name="T3" fmla="*/ 25 h 363"/>
                  <a:gd name="T4" fmla="*/ 0 w 736"/>
                  <a:gd name="T5" fmla="*/ 177 h 363"/>
                  <a:gd name="T6" fmla="*/ 592 w 736"/>
                  <a:gd name="T7" fmla="*/ 363 h 363"/>
                  <a:gd name="T8" fmla="*/ 715 w 736"/>
                  <a:gd name="T9" fmla="*/ 287 h 363"/>
                  <a:gd name="T10" fmla="*/ 736 w 736"/>
                  <a:gd name="T11" fmla="*/ 275 h 363"/>
                  <a:gd name="T12" fmla="*/ 288 w 736"/>
                  <a:gd name="T13" fmla="*/ 0 h 363"/>
                </a:gdLst>
                <a:ahLst/>
                <a:cxnLst>
                  <a:cxn ang="0">
                    <a:pos x="T0" y="T1"/>
                  </a:cxn>
                  <a:cxn ang="0">
                    <a:pos x="T2" y="T3"/>
                  </a:cxn>
                  <a:cxn ang="0">
                    <a:pos x="T4" y="T5"/>
                  </a:cxn>
                  <a:cxn ang="0">
                    <a:pos x="T6" y="T7"/>
                  </a:cxn>
                  <a:cxn ang="0">
                    <a:pos x="T8" y="T9"/>
                  </a:cxn>
                  <a:cxn ang="0">
                    <a:pos x="T10" y="T11"/>
                  </a:cxn>
                  <a:cxn ang="0">
                    <a:pos x="T12" y="T13"/>
                  </a:cxn>
                </a:cxnLst>
                <a:rect l="0" t="0" r="r" b="b"/>
                <a:pathLst>
                  <a:path w="736" h="363">
                    <a:moveTo>
                      <a:pt x="288" y="0"/>
                    </a:moveTo>
                    <a:lnTo>
                      <a:pt x="250" y="25"/>
                    </a:lnTo>
                    <a:lnTo>
                      <a:pt x="0" y="177"/>
                    </a:lnTo>
                    <a:lnTo>
                      <a:pt x="592" y="363"/>
                    </a:lnTo>
                    <a:lnTo>
                      <a:pt x="715" y="287"/>
                    </a:lnTo>
                    <a:lnTo>
                      <a:pt x="736" y="275"/>
                    </a:lnTo>
                    <a:lnTo>
                      <a:pt x="288" y="0"/>
                    </a:lnTo>
                    <a:close/>
                  </a:path>
                </a:pathLst>
              </a:custGeom>
              <a:solidFill>
                <a:srgbClr val="807E78"/>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19" name="Freeform 18">
                <a:extLst>
                  <a:ext uri="{FF2B5EF4-FFF2-40B4-BE49-F238E27FC236}">
                    <a16:creationId xmlns:a16="http://schemas.microsoft.com/office/drawing/2014/main" id="{6D4D141D-7361-4493-B979-B09864BCCCA9}"/>
                  </a:ext>
                </a:extLst>
              </p:cNvPr>
              <p:cNvSpPr>
                <a:spLocks/>
              </p:cNvSpPr>
              <p:nvPr/>
            </p:nvSpPr>
            <p:spPr bwMode="auto">
              <a:xfrm>
                <a:off x="1311365" y="3131449"/>
                <a:ext cx="831850" cy="509588"/>
              </a:xfrm>
              <a:custGeom>
                <a:avLst/>
                <a:gdLst>
                  <a:gd name="T0" fmla="*/ 122 w 124"/>
                  <a:gd name="T1" fmla="*/ 75 h 76"/>
                  <a:gd name="T2" fmla="*/ 109 w 124"/>
                  <a:gd name="T3" fmla="*/ 57 h 76"/>
                  <a:gd name="T4" fmla="*/ 0 w 124"/>
                  <a:gd name="T5" fmla="*/ 0 h 76"/>
                  <a:gd name="T6" fmla="*/ 10 w 124"/>
                  <a:gd name="T7" fmla="*/ 23 h 76"/>
                  <a:gd name="T8" fmla="*/ 36 w 124"/>
                  <a:gd name="T9" fmla="*/ 41 h 76"/>
                  <a:gd name="T10" fmla="*/ 124 w 124"/>
                  <a:gd name="T11" fmla="*/ 76 h 76"/>
                  <a:gd name="T12" fmla="*/ 122 w 124"/>
                  <a:gd name="T13" fmla="*/ 75 h 76"/>
                  <a:gd name="T14" fmla="*/ 122 w 124"/>
                  <a:gd name="T15" fmla="*/ 75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76">
                    <a:moveTo>
                      <a:pt x="122" y="75"/>
                    </a:moveTo>
                    <a:cubicBezTo>
                      <a:pt x="115" y="71"/>
                      <a:pt x="111" y="65"/>
                      <a:pt x="109" y="57"/>
                    </a:cubicBezTo>
                    <a:cubicBezTo>
                      <a:pt x="0" y="0"/>
                      <a:pt x="0" y="0"/>
                      <a:pt x="0" y="0"/>
                    </a:cubicBezTo>
                    <a:cubicBezTo>
                      <a:pt x="1" y="9"/>
                      <a:pt x="4" y="17"/>
                      <a:pt x="10" y="23"/>
                    </a:cubicBezTo>
                    <a:cubicBezTo>
                      <a:pt x="17" y="32"/>
                      <a:pt x="26" y="37"/>
                      <a:pt x="36" y="41"/>
                    </a:cubicBezTo>
                    <a:cubicBezTo>
                      <a:pt x="65" y="53"/>
                      <a:pt x="95" y="64"/>
                      <a:pt x="124" y="76"/>
                    </a:cubicBezTo>
                    <a:cubicBezTo>
                      <a:pt x="123" y="76"/>
                      <a:pt x="123" y="75"/>
                      <a:pt x="122" y="75"/>
                    </a:cubicBezTo>
                    <a:cubicBezTo>
                      <a:pt x="122" y="75"/>
                      <a:pt x="123" y="75"/>
                      <a:pt x="122" y="75"/>
                    </a:cubicBezTo>
                    <a:close/>
                  </a:path>
                </a:pathLst>
              </a:custGeom>
              <a:solidFill>
                <a:srgbClr val="0D92A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0" name="Freeform 19">
                <a:extLst>
                  <a:ext uri="{FF2B5EF4-FFF2-40B4-BE49-F238E27FC236}">
                    <a16:creationId xmlns:a16="http://schemas.microsoft.com/office/drawing/2014/main" id="{2AE9CF88-3660-4905-9731-BAE5F4DD0AFD}"/>
                  </a:ext>
                </a:extLst>
              </p:cNvPr>
              <p:cNvSpPr>
                <a:spLocks/>
              </p:cNvSpPr>
              <p:nvPr/>
            </p:nvSpPr>
            <p:spPr bwMode="auto">
              <a:xfrm>
                <a:off x="1519327" y="2896499"/>
                <a:ext cx="825500" cy="731838"/>
              </a:xfrm>
              <a:custGeom>
                <a:avLst/>
                <a:gdLst>
                  <a:gd name="T0" fmla="*/ 122 w 123"/>
                  <a:gd name="T1" fmla="*/ 88 h 109"/>
                  <a:gd name="T2" fmla="*/ 118 w 123"/>
                  <a:gd name="T3" fmla="*/ 76 h 109"/>
                  <a:gd name="T4" fmla="*/ 95 w 123"/>
                  <a:gd name="T5" fmla="*/ 51 h 109"/>
                  <a:gd name="T6" fmla="*/ 48 w 123"/>
                  <a:gd name="T7" fmla="*/ 0 h 109"/>
                  <a:gd name="T8" fmla="*/ 53 w 123"/>
                  <a:gd name="T9" fmla="*/ 47 h 109"/>
                  <a:gd name="T10" fmla="*/ 32 w 123"/>
                  <a:gd name="T11" fmla="*/ 66 h 109"/>
                  <a:gd name="T12" fmla="*/ 0 w 123"/>
                  <a:gd name="T13" fmla="*/ 65 h 109"/>
                  <a:gd name="T14" fmla="*/ 85 w 123"/>
                  <a:gd name="T15" fmla="*/ 103 h 109"/>
                  <a:gd name="T16" fmla="*/ 102 w 123"/>
                  <a:gd name="T17" fmla="*/ 109 h 109"/>
                  <a:gd name="T18" fmla="*/ 115 w 123"/>
                  <a:gd name="T19" fmla="*/ 104 h 109"/>
                  <a:gd name="T20" fmla="*/ 122 w 123"/>
                  <a:gd name="T21" fmla="*/ 8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09">
                    <a:moveTo>
                      <a:pt x="122" y="88"/>
                    </a:moveTo>
                    <a:cubicBezTo>
                      <a:pt x="122" y="84"/>
                      <a:pt x="121" y="80"/>
                      <a:pt x="118" y="76"/>
                    </a:cubicBezTo>
                    <a:cubicBezTo>
                      <a:pt x="111" y="67"/>
                      <a:pt x="103" y="60"/>
                      <a:pt x="95" y="51"/>
                    </a:cubicBezTo>
                    <a:cubicBezTo>
                      <a:pt x="79" y="34"/>
                      <a:pt x="63" y="17"/>
                      <a:pt x="48" y="0"/>
                    </a:cubicBezTo>
                    <a:cubicBezTo>
                      <a:pt x="59" y="13"/>
                      <a:pt x="62" y="32"/>
                      <a:pt x="53" y="47"/>
                    </a:cubicBezTo>
                    <a:cubicBezTo>
                      <a:pt x="50" y="55"/>
                      <a:pt x="41" y="62"/>
                      <a:pt x="32" y="66"/>
                    </a:cubicBezTo>
                    <a:cubicBezTo>
                      <a:pt x="22" y="70"/>
                      <a:pt x="10" y="70"/>
                      <a:pt x="0" y="65"/>
                    </a:cubicBezTo>
                    <a:cubicBezTo>
                      <a:pt x="29" y="78"/>
                      <a:pt x="57" y="90"/>
                      <a:pt x="85" y="103"/>
                    </a:cubicBezTo>
                    <a:cubicBezTo>
                      <a:pt x="91" y="106"/>
                      <a:pt x="96" y="109"/>
                      <a:pt x="102" y="109"/>
                    </a:cubicBezTo>
                    <a:cubicBezTo>
                      <a:pt x="107" y="109"/>
                      <a:pt x="111" y="107"/>
                      <a:pt x="115" y="104"/>
                    </a:cubicBezTo>
                    <a:cubicBezTo>
                      <a:pt x="119" y="101"/>
                      <a:pt x="123" y="94"/>
                      <a:pt x="122" y="88"/>
                    </a:cubicBezTo>
                    <a:close/>
                  </a:path>
                </a:pathLst>
              </a:custGeom>
              <a:solidFill>
                <a:srgbClr val="807E78"/>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1" name="Freeform 20">
                <a:extLst>
                  <a:ext uri="{FF2B5EF4-FFF2-40B4-BE49-F238E27FC236}">
                    <a16:creationId xmlns:a16="http://schemas.microsoft.com/office/drawing/2014/main" id="{26D09710-6F71-4F6F-9649-EB6152262AE8}"/>
                  </a:ext>
                </a:extLst>
              </p:cNvPr>
              <p:cNvSpPr>
                <a:spLocks/>
              </p:cNvSpPr>
              <p:nvPr/>
            </p:nvSpPr>
            <p:spPr bwMode="auto">
              <a:xfrm>
                <a:off x="3056027" y="3037787"/>
                <a:ext cx="892175" cy="590550"/>
              </a:xfrm>
              <a:custGeom>
                <a:avLst/>
                <a:gdLst>
                  <a:gd name="T0" fmla="*/ 127 w 133"/>
                  <a:gd name="T1" fmla="*/ 32 h 88"/>
                  <a:gd name="T2" fmla="*/ 60 w 133"/>
                  <a:gd name="T3" fmla="*/ 13 h 88"/>
                  <a:gd name="T4" fmla="*/ 30 w 133"/>
                  <a:gd name="T5" fmla="*/ 42 h 88"/>
                  <a:gd name="T6" fmla="*/ 0 w 133"/>
                  <a:gd name="T7" fmla="*/ 76 h 88"/>
                  <a:gd name="T8" fmla="*/ 42 w 133"/>
                  <a:gd name="T9" fmla="*/ 88 h 88"/>
                  <a:gd name="T10" fmla="*/ 133 w 133"/>
                  <a:gd name="T11" fmla="*/ 49 h 88"/>
                  <a:gd name="T12" fmla="*/ 127 w 133"/>
                  <a:gd name="T13" fmla="*/ 32 h 88"/>
                  <a:gd name="T14" fmla="*/ 127 w 133"/>
                  <a:gd name="T15" fmla="*/ 3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8">
                    <a:moveTo>
                      <a:pt x="127" y="32"/>
                    </a:moveTo>
                    <a:cubicBezTo>
                      <a:pt x="114" y="8"/>
                      <a:pt x="84" y="0"/>
                      <a:pt x="60" y="13"/>
                    </a:cubicBezTo>
                    <a:cubicBezTo>
                      <a:pt x="48" y="20"/>
                      <a:pt x="39" y="32"/>
                      <a:pt x="30" y="42"/>
                    </a:cubicBezTo>
                    <a:cubicBezTo>
                      <a:pt x="20" y="53"/>
                      <a:pt x="10" y="65"/>
                      <a:pt x="0" y="76"/>
                    </a:cubicBezTo>
                    <a:cubicBezTo>
                      <a:pt x="14" y="61"/>
                      <a:pt x="39" y="69"/>
                      <a:pt x="42" y="88"/>
                    </a:cubicBezTo>
                    <a:cubicBezTo>
                      <a:pt x="133" y="49"/>
                      <a:pt x="133" y="49"/>
                      <a:pt x="133" y="49"/>
                    </a:cubicBezTo>
                    <a:cubicBezTo>
                      <a:pt x="132" y="43"/>
                      <a:pt x="130" y="37"/>
                      <a:pt x="127" y="32"/>
                    </a:cubicBezTo>
                    <a:cubicBezTo>
                      <a:pt x="125" y="27"/>
                      <a:pt x="130" y="37"/>
                      <a:pt x="127" y="32"/>
                    </a:cubicBezTo>
                    <a:close/>
                  </a:path>
                </a:pathLst>
              </a:custGeom>
              <a:solidFill>
                <a:srgbClr val="3F515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2" name="Freeform 21">
                <a:extLst>
                  <a:ext uri="{FF2B5EF4-FFF2-40B4-BE49-F238E27FC236}">
                    <a16:creationId xmlns:a16="http://schemas.microsoft.com/office/drawing/2014/main" id="{AF7B75B6-977B-4DBB-A14E-407B6ACD3550}"/>
                  </a:ext>
                </a:extLst>
              </p:cNvPr>
              <p:cNvSpPr>
                <a:spLocks/>
              </p:cNvSpPr>
              <p:nvPr/>
            </p:nvSpPr>
            <p:spPr bwMode="auto">
              <a:xfrm>
                <a:off x="2163852" y="2964762"/>
                <a:ext cx="442913" cy="757238"/>
              </a:xfrm>
              <a:custGeom>
                <a:avLst/>
                <a:gdLst>
                  <a:gd name="T0" fmla="*/ 53 w 66"/>
                  <a:gd name="T1" fmla="*/ 111 h 113"/>
                  <a:gd name="T2" fmla="*/ 66 w 66"/>
                  <a:gd name="T3" fmla="*/ 70 h 113"/>
                  <a:gd name="T4" fmla="*/ 43 w 66"/>
                  <a:gd name="T5" fmla="*/ 0 h 113"/>
                  <a:gd name="T6" fmla="*/ 1 w 66"/>
                  <a:gd name="T7" fmla="*/ 49 h 113"/>
                  <a:gd name="T8" fmla="*/ 1 w 66"/>
                  <a:gd name="T9" fmla="*/ 49 h 113"/>
                  <a:gd name="T10" fmla="*/ 13 w 66"/>
                  <a:gd name="T11" fmla="*/ 80 h 113"/>
                  <a:gd name="T12" fmla="*/ 30 w 66"/>
                  <a:gd name="T13" fmla="*/ 95 h 113"/>
                  <a:gd name="T14" fmla="*/ 55 w 66"/>
                  <a:gd name="T15" fmla="*/ 113 h 113"/>
                  <a:gd name="T16" fmla="*/ 53 w 66"/>
                  <a:gd name="T17" fmla="*/ 111 h 113"/>
                  <a:gd name="T18" fmla="*/ 53 w 66"/>
                  <a:gd name="T19"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13">
                    <a:moveTo>
                      <a:pt x="53" y="111"/>
                    </a:moveTo>
                    <a:cubicBezTo>
                      <a:pt x="39" y="98"/>
                      <a:pt x="46" y="73"/>
                      <a:pt x="66" y="70"/>
                    </a:cubicBezTo>
                    <a:cubicBezTo>
                      <a:pt x="43" y="0"/>
                      <a:pt x="43" y="0"/>
                      <a:pt x="43" y="0"/>
                    </a:cubicBezTo>
                    <a:cubicBezTo>
                      <a:pt x="20" y="3"/>
                      <a:pt x="0" y="25"/>
                      <a:pt x="1" y="49"/>
                    </a:cubicBezTo>
                    <a:cubicBezTo>
                      <a:pt x="1" y="49"/>
                      <a:pt x="1" y="49"/>
                      <a:pt x="1" y="49"/>
                    </a:cubicBezTo>
                    <a:cubicBezTo>
                      <a:pt x="1" y="60"/>
                      <a:pt x="6" y="71"/>
                      <a:pt x="13" y="80"/>
                    </a:cubicBezTo>
                    <a:cubicBezTo>
                      <a:pt x="18" y="86"/>
                      <a:pt x="24" y="90"/>
                      <a:pt x="30" y="95"/>
                    </a:cubicBezTo>
                    <a:cubicBezTo>
                      <a:pt x="39" y="101"/>
                      <a:pt x="47" y="107"/>
                      <a:pt x="55" y="113"/>
                    </a:cubicBezTo>
                    <a:cubicBezTo>
                      <a:pt x="54" y="113"/>
                      <a:pt x="54" y="112"/>
                      <a:pt x="53" y="111"/>
                    </a:cubicBezTo>
                    <a:cubicBezTo>
                      <a:pt x="53" y="111"/>
                      <a:pt x="53" y="111"/>
                      <a:pt x="53" y="111"/>
                    </a:cubicBezTo>
                    <a:close/>
                  </a:path>
                </a:pathLst>
              </a:custGeom>
              <a:solidFill>
                <a:srgbClr val="0D92A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3" name="Freeform 22">
                <a:extLst>
                  <a:ext uri="{FF2B5EF4-FFF2-40B4-BE49-F238E27FC236}">
                    <a16:creationId xmlns:a16="http://schemas.microsoft.com/office/drawing/2014/main" id="{95A42937-938F-41DA-83F5-82CD063F9A0F}"/>
                  </a:ext>
                </a:extLst>
              </p:cNvPr>
              <p:cNvSpPr>
                <a:spLocks/>
              </p:cNvSpPr>
              <p:nvPr/>
            </p:nvSpPr>
            <p:spPr bwMode="auto">
              <a:xfrm>
                <a:off x="2317840" y="3372749"/>
                <a:ext cx="449263" cy="376238"/>
              </a:xfrm>
              <a:custGeom>
                <a:avLst/>
                <a:gdLst>
                  <a:gd name="T0" fmla="*/ 66 w 67"/>
                  <a:gd name="T1" fmla="*/ 2 h 56"/>
                  <a:gd name="T2" fmla="*/ 0 w 67"/>
                  <a:gd name="T3" fmla="*/ 18 h 56"/>
                  <a:gd name="T4" fmla="*/ 33 w 67"/>
                  <a:gd name="T5" fmla="*/ 48 h 56"/>
                  <a:gd name="T6" fmla="*/ 64 w 67"/>
                  <a:gd name="T7" fmla="*/ 43 h 56"/>
                  <a:gd name="T8" fmla="*/ 64 w 67"/>
                  <a:gd name="T9" fmla="*/ 43 h 56"/>
                  <a:gd name="T10" fmla="*/ 66 w 67"/>
                  <a:gd name="T11" fmla="*/ 39 h 56"/>
                  <a:gd name="T12" fmla="*/ 67 w 67"/>
                  <a:gd name="T13" fmla="*/ 0 h 56"/>
                  <a:gd name="T14" fmla="*/ 66 w 67"/>
                  <a:gd name="T15" fmla="*/ 2 h 56"/>
                  <a:gd name="T16" fmla="*/ 66 w 67"/>
                  <a:gd name="T1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6">
                    <a:moveTo>
                      <a:pt x="66" y="2"/>
                    </a:moveTo>
                    <a:cubicBezTo>
                      <a:pt x="56" y="28"/>
                      <a:pt x="21" y="37"/>
                      <a:pt x="0" y="18"/>
                    </a:cubicBezTo>
                    <a:cubicBezTo>
                      <a:pt x="11" y="28"/>
                      <a:pt x="22" y="38"/>
                      <a:pt x="33" y="48"/>
                    </a:cubicBezTo>
                    <a:cubicBezTo>
                      <a:pt x="43" y="56"/>
                      <a:pt x="57" y="54"/>
                      <a:pt x="64" y="43"/>
                    </a:cubicBezTo>
                    <a:cubicBezTo>
                      <a:pt x="64" y="43"/>
                      <a:pt x="64" y="43"/>
                      <a:pt x="64" y="43"/>
                    </a:cubicBezTo>
                    <a:cubicBezTo>
                      <a:pt x="65" y="42"/>
                      <a:pt x="65" y="40"/>
                      <a:pt x="66" y="39"/>
                    </a:cubicBezTo>
                    <a:cubicBezTo>
                      <a:pt x="67" y="0"/>
                      <a:pt x="67" y="0"/>
                      <a:pt x="67" y="0"/>
                    </a:cubicBezTo>
                    <a:cubicBezTo>
                      <a:pt x="67" y="1"/>
                      <a:pt x="66" y="1"/>
                      <a:pt x="66" y="2"/>
                    </a:cubicBezTo>
                    <a:cubicBezTo>
                      <a:pt x="66" y="2"/>
                      <a:pt x="66" y="1"/>
                      <a:pt x="66" y="2"/>
                    </a:cubicBezTo>
                    <a:close/>
                  </a:path>
                </a:pathLst>
              </a:custGeom>
              <a:solidFill>
                <a:srgbClr val="3F515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4" name="Freeform 23">
                <a:extLst>
                  <a:ext uri="{FF2B5EF4-FFF2-40B4-BE49-F238E27FC236}">
                    <a16:creationId xmlns:a16="http://schemas.microsoft.com/office/drawing/2014/main" id="{308F4EA7-63A9-4631-B766-D8D728EE24C1}"/>
                  </a:ext>
                </a:extLst>
              </p:cNvPr>
              <p:cNvSpPr>
                <a:spLocks/>
              </p:cNvSpPr>
              <p:nvPr/>
            </p:nvSpPr>
            <p:spPr bwMode="auto">
              <a:xfrm>
                <a:off x="3009990" y="3218762"/>
                <a:ext cx="536575" cy="563563"/>
              </a:xfrm>
              <a:custGeom>
                <a:avLst/>
                <a:gdLst>
                  <a:gd name="T0" fmla="*/ 78 w 80"/>
                  <a:gd name="T1" fmla="*/ 67 h 84"/>
                  <a:gd name="T2" fmla="*/ 62 w 80"/>
                  <a:gd name="T3" fmla="*/ 0 h 84"/>
                  <a:gd name="T4" fmla="*/ 11 w 80"/>
                  <a:gd name="T5" fmla="*/ 51 h 84"/>
                  <a:gd name="T6" fmla="*/ 20 w 80"/>
                  <a:gd name="T7" fmla="*/ 84 h 84"/>
                  <a:gd name="T8" fmla="*/ 80 w 80"/>
                  <a:gd name="T9" fmla="*/ 68 h 84"/>
                  <a:gd name="T10" fmla="*/ 78 w 80"/>
                  <a:gd name="T11" fmla="*/ 67 h 84"/>
                </a:gdLst>
                <a:ahLst/>
                <a:cxnLst>
                  <a:cxn ang="0">
                    <a:pos x="T0" y="T1"/>
                  </a:cxn>
                  <a:cxn ang="0">
                    <a:pos x="T2" y="T3"/>
                  </a:cxn>
                  <a:cxn ang="0">
                    <a:pos x="T4" y="T5"/>
                  </a:cxn>
                  <a:cxn ang="0">
                    <a:pos x="T6" y="T7"/>
                  </a:cxn>
                  <a:cxn ang="0">
                    <a:pos x="T8" y="T9"/>
                  </a:cxn>
                  <a:cxn ang="0">
                    <a:pos x="T10" y="T11"/>
                  </a:cxn>
                </a:cxnLst>
                <a:rect l="0" t="0" r="r" b="b"/>
                <a:pathLst>
                  <a:path w="80" h="84">
                    <a:moveTo>
                      <a:pt x="78" y="67"/>
                    </a:moveTo>
                    <a:cubicBezTo>
                      <a:pt x="50" y="57"/>
                      <a:pt x="41" y="21"/>
                      <a:pt x="62" y="0"/>
                    </a:cubicBezTo>
                    <a:cubicBezTo>
                      <a:pt x="11" y="51"/>
                      <a:pt x="11" y="51"/>
                      <a:pt x="11" y="51"/>
                    </a:cubicBezTo>
                    <a:cubicBezTo>
                      <a:pt x="0" y="61"/>
                      <a:pt x="5" y="80"/>
                      <a:pt x="20" y="84"/>
                    </a:cubicBezTo>
                    <a:cubicBezTo>
                      <a:pt x="80" y="68"/>
                      <a:pt x="80" y="68"/>
                      <a:pt x="80" y="68"/>
                    </a:cubicBezTo>
                    <a:cubicBezTo>
                      <a:pt x="79" y="68"/>
                      <a:pt x="78" y="68"/>
                      <a:pt x="78" y="67"/>
                    </a:cubicBezTo>
                    <a:close/>
                  </a:path>
                </a:pathLst>
              </a:custGeom>
              <a:solidFill>
                <a:srgbClr val="B4B4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5" name="Freeform 24">
                <a:extLst>
                  <a:ext uri="{FF2B5EF4-FFF2-40B4-BE49-F238E27FC236}">
                    <a16:creationId xmlns:a16="http://schemas.microsoft.com/office/drawing/2014/main" id="{26712A5A-0E0A-42B0-8D73-8BD4825F0F03}"/>
                  </a:ext>
                </a:extLst>
              </p:cNvPr>
              <p:cNvSpPr>
                <a:spLocks/>
              </p:cNvSpPr>
              <p:nvPr/>
            </p:nvSpPr>
            <p:spPr bwMode="auto">
              <a:xfrm>
                <a:off x="2929027" y="3675962"/>
                <a:ext cx="617538" cy="268288"/>
              </a:xfrm>
              <a:custGeom>
                <a:avLst/>
                <a:gdLst>
                  <a:gd name="T0" fmla="*/ 135 w 389"/>
                  <a:gd name="T1" fmla="*/ 67 h 169"/>
                  <a:gd name="T2" fmla="*/ 114 w 389"/>
                  <a:gd name="T3" fmla="*/ 80 h 169"/>
                  <a:gd name="T4" fmla="*/ 0 w 389"/>
                  <a:gd name="T5" fmla="*/ 148 h 169"/>
                  <a:gd name="T6" fmla="*/ 118 w 389"/>
                  <a:gd name="T7" fmla="*/ 169 h 169"/>
                  <a:gd name="T8" fmla="*/ 351 w 389"/>
                  <a:gd name="T9" fmla="*/ 25 h 169"/>
                  <a:gd name="T10" fmla="*/ 389 w 389"/>
                  <a:gd name="T11" fmla="*/ 0 h 169"/>
                  <a:gd name="T12" fmla="*/ 135 w 389"/>
                  <a:gd name="T13" fmla="*/ 67 h 169"/>
                </a:gdLst>
                <a:ahLst/>
                <a:cxnLst>
                  <a:cxn ang="0">
                    <a:pos x="T0" y="T1"/>
                  </a:cxn>
                  <a:cxn ang="0">
                    <a:pos x="T2" y="T3"/>
                  </a:cxn>
                  <a:cxn ang="0">
                    <a:pos x="T4" y="T5"/>
                  </a:cxn>
                  <a:cxn ang="0">
                    <a:pos x="T6" y="T7"/>
                  </a:cxn>
                  <a:cxn ang="0">
                    <a:pos x="T8" y="T9"/>
                  </a:cxn>
                  <a:cxn ang="0">
                    <a:pos x="T10" y="T11"/>
                  </a:cxn>
                  <a:cxn ang="0">
                    <a:pos x="T12" y="T13"/>
                  </a:cxn>
                </a:cxnLst>
                <a:rect l="0" t="0" r="r" b="b"/>
                <a:pathLst>
                  <a:path w="389" h="169">
                    <a:moveTo>
                      <a:pt x="135" y="67"/>
                    </a:moveTo>
                    <a:lnTo>
                      <a:pt x="114" y="80"/>
                    </a:lnTo>
                    <a:lnTo>
                      <a:pt x="0" y="148"/>
                    </a:lnTo>
                    <a:lnTo>
                      <a:pt x="118" y="169"/>
                    </a:lnTo>
                    <a:lnTo>
                      <a:pt x="351" y="25"/>
                    </a:lnTo>
                    <a:lnTo>
                      <a:pt x="389" y="0"/>
                    </a:lnTo>
                    <a:lnTo>
                      <a:pt x="135" y="67"/>
                    </a:lnTo>
                    <a:close/>
                  </a:path>
                </a:pathLst>
              </a:custGeom>
              <a:solidFill>
                <a:srgbClr val="B4B4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6" name="Freeform 25">
                <a:extLst>
                  <a:ext uri="{FF2B5EF4-FFF2-40B4-BE49-F238E27FC236}">
                    <a16:creationId xmlns:a16="http://schemas.microsoft.com/office/drawing/2014/main" id="{1361C388-074F-417A-9865-8463CD784C4D}"/>
                  </a:ext>
                </a:extLst>
              </p:cNvPr>
              <p:cNvSpPr>
                <a:spLocks/>
              </p:cNvSpPr>
              <p:nvPr/>
            </p:nvSpPr>
            <p:spPr bwMode="auto">
              <a:xfrm>
                <a:off x="2760752" y="3372749"/>
                <a:ext cx="322263" cy="523875"/>
              </a:xfrm>
              <a:custGeom>
                <a:avLst/>
                <a:gdLst>
                  <a:gd name="T0" fmla="*/ 26 w 203"/>
                  <a:gd name="T1" fmla="*/ 38 h 330"/>
                  <a:gd name="T2" fmla="*/ 4 w 203"/>
                  <a:gd name="T3" fmla="*/ 0 h 330"/>
                  <a:gd name="T4" fmla="*/ 0 w 203"/>
                  <a:gd name="T5" fmla="*/ 165 h 330"/>
                  <a:gd name="T6" fmla="*/ 9 w 203"/>
                  <a:gd name="T7" fmla="*/ 182 h 330"/>
                  <a:gd name="T8" fmla="*/ 97 w 203"/>
                  <a:gd name="T9" fmla="*/ 326 h 330"/>
                  <a:gd name="T10" fmla="*/ 203 w 203"/>
                  <a:gd name="T11" fmla="*/ 330 h 330"/>
                  <a:gd name="T12" fmla="*/ 26 w 203"/>
                  <a:gd name="T13" fmla="*/ 38 h 330"/>
                </a:gdLst>
                <a:ahLst/>
                <a:cxnLst>
                  <a:cxn ang="0">
                    <a:pos x="T0" y="T1"/>
                  </a:cxn>
                  <a:cxn ang="0">
                    <a:pos x="T2" y="T3"/>
                  </a:cxn>
                  <a:cxn ang="0">
                    <a:pos x="T4" y="T5"/>
                  </a:cxn>
                  <a:cxn ang="0">
                    <a:pos x="T6" y="T7"/>
                  </a:cxn>
                  <a:cxn ang="0">
                    <a:pos x="T8" y="T9"/>
                  </a:cxn>
                  <a:cxn ang="0">
                    <a:pos x="T10" y="T11"/>
                  </a:cxn>
                  <a:cxn ang="0">
                    <a:pos x="T12" y="T13"/>
                  </a:cxn>
                </a:cxnLst>
                <a:rect l="0" t="0" r="r" b="b"/>
                <a:pathLst>
                  <a:path w="203" h="330">
                    <a:moveTo>
                      <a:pt x="26" y="38"/>
                    </a:moveTo>
                    <a:lnTo>
                      <a:pt x="4" y="0"/>
                    </a:lnTo>
                    <a:lnTo>
                      <a:pt x="0" y="165"/>
                    </a:lnTo>
                    <a:lnTo>
                      <a:pt x="9" y="182"/>
                    </a:lnTo>
                    <a:lnTo>
                      <a:pt x="97" y="326"/>
                    </a:lnTo>
                    <a:lnTo>
                      <a:pt x="203" y="330"/>
                    </a:lnTo>
                    <a:lnTo>
                      <a:pt x="26" y="38"/>
                    </a:lnTo>
                    <a:close/>
                  </a:path>
                </a:pathLst>
              </a:custGeom>
              <a:solidFill>
                <a:srgbClr val="E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7" name="Freeform 26">
                <a:extLst>
                  <a:ext uri="{FF2B5EF4-FFF2-40B4-BE49-F238E27FC236}">
                    <a16:creationId xmlns:a16="http://schemas.microsoft.com/office/drawing/2014/main" id="{42889134-7E42-4DC2-B370-5DCC21E6CBD0}"/>
                  </a:ext>
                </a:extLst>
              </p:cNvPr>
              <p:cNvSpPr>
                <a:spLocks/>
              </p:cNvSpPr>
              <p:nvPr/>
            </p:nvSpPr>
            <p:spPr bwMode="auto">
              <a:xfrm>
                <a:off x="3157627" y="3963299"/>
                <a:ext cx="723900" cy="731838"/>
              </a:xfrm>
              <a:custGeom>
                <a:avLst/>
                <a:gdLst>
                  <a:gd name="T0" fmla="*/ 101 w 108"/>
                  <a:gd name="T1" fmla="*/ 75 h 109"/>
                  <a:gd name="T2" fmla="*/ 76 w 108"/>
                  <a:gd name="T3" fmla="*/ 16 h 109"/>
                  <a:gd name="T4" fmla="*/ 39 w 108"/>
                  <a:gd name="T5" fmla="*/ 7 h 109"/>
                  <a:gd name="T6" fmla="*/ 0 w 108"/>
                  <a:gd name="T7" fmla="*/ 0 h 109"/>
                  <a:gd name="T8" fmla="*/ 19 w 108"/>
                  <a:gd name="T9" fmla="*/ 28 h 109"/>
                  <a:gd name="T10" fmla="*/ 0 w 108"/>
                  <a:gd name="T11" fmla="*/ 47 h 109"/>
                  <a:gd name="T12" fmla="*/ 62 w 108"/>
                  <a:gd name="T13" fmla="*/ 109 h 109"/>
                  <a:gd name="T14" fmla="*/ 101 w 108"/>
                  <a:gd name="T15" fmla="*/ 75 h 109"/>
                  <a:gd name="T16" fmla="*/ 101 w 108"/>
                  <a:gd name="T17"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9">
                    <a:moveTo>
                      <a:pt x="101" y="75"/>
                    </a:moveTo>
                    <a:cubicBezTo>
                      <a:pt x="108" y="52"/>
                      <a:pt x="97" y="27"/>
                      <a:pt x="76" y="16"/>
                    </a:cubicBezTo>
                    <a:cubicBezTo>
                      <a:pt x="65" y="10"/>
                      <a:pt x="51" y="9"/>
                      <a:pt x="39" y="7"/>
                    </a:cubicBezTo>
                    <a:cubicBezTo>
                      <a:pt x="26" y="5"/>
                      <a:pt x="13" y="2"/>
                      <a:pt x="0" y="0"/>
                    </a:cubicBezTo>
                    <a:cubicBezTo>
                      <a:pt x="13" y="2"/>
                      <a:pt x="21" y="15"/>
                      <a:pt x="19" y="28"/>
                    </a:cubicBezTo>
                    <a:cubicBezTo>
                      <a:pt x="17" y="37"/>
                      <a:pt x="9" y="46"/>
                      <a:pt x="0" y="47"/>
                    </a:cubicBezTo>
                    <a:cubicBezTo>
                      <a:pt x="62" y="109"/>
                      <a:pt x="62" y="109"/>
                      <a:pt x="62" y="109"/>
                    </a:cubicBezTo>
                    <a:cubicBezTo>
                      <a:pt x="80" y="106"/>
                      <a:pt x="95" y="92"/>
                      <a:pt x="101" y="75"/>
                    </a:cubicBezTo>
                    <a:cubicBezTo>
                      <a:pt x="101" y="74"/>
                      <a:pt x="100" y="75"/>
                      <a:pt x="101" y="75"/>
                    </a:cubicBezTo>
                    <a:close/>
                  </a:path>
                </a:pathLst>
              </a:custGeom>
              <a:solidFill>
                <a:srgbClr val="B4B4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8" name="Freeform 27">
                <a:extLst>
                  <a:ext uri="{FF2B5EF4-FFF2-40B4-BE49-F238E27FC236}">
                    <a16:creationId xmlns:a16="http://schemas.microsoft.com/office/drawing/2014/main" id="{BF8B29CC-6D0A-4E45-9A57-98005F139FE7}"/>
                  </a:ext>
                </a:extLst>
              </p:cNvPr>
              <p:cNvSpPr>
                <a:spLocks/>
              </p:cNvSpPr>
              <p:nvPr/>
            </p:nvSpPr>
            <p:spPr bwMode="auto">
              <a:xfrm>
                <a:off x="2995702" y="3977587"/>
                <a:ext cx="584200" cy="295275"/>
              </a:xfrm>
              <a:custGeom>
                <a:avLst/>
                <a:gdLst>
                  <a:gd name="T0" fmla="*/ 49 w 87"/>
                  <a:gd name="T1" fmla="*/ 28 h 44"/>
                  <a:gd name="T2" fmla="*/ 87 w 87"/>
                  <a:gd name="T3" fmla="*/ 18 h 44"/>
                  <a:gd name="T4" fmla="*/ 53 w 87"/>
                  <a:gd name="T5" fmla="*/ 9 h 44"/>
                  <a:gd name="T6" fmla="*/ 23 w 87"/>
                  <a:gd name="T7" fmla="*/ 2 h 44"/>
                  <a:gd name="T8" fmla="*/ 0 w 87"/>
                  <a:gd name="T9" fmla="*/ 15 h 44"/>
                  <a:gd name="T10" fmla="*/ 38 w 87"/>
                  <a:gd name="T11" fmla="*/ 44 h 44"/>
                  <a:gd name="T12" fmla="*/ 49 w 87"/>
                  <a:gd name="T13" fmla="*/ 28 h 44"/>
                  <a:gd name="T14" fmla="*/ 49 w 8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44">
                    <a:moveTo>
                      <a:pt x="49" y="28"/>
                    </a:moveTo>
                    <a:cubicBezTo>
                      <a:pt x="59" y="19"/>
                      <a:pt x="74" y="14"/>
                      <a:pt x="87" y="18"/>
                    </a:cubicBezTo>
                    <a:cubicBezTo>
                      <a:pt x="76" y="15"/>
                      <a:pt x="64" y="12"/>
                      <a:pt x="53" y="9"/>
                    </a:cubicBezTo>
                    <a:cubicBezTo>
                      <a:pt x="43" y="7"/>
                      <a:pt x="33" y="4"/>
                      <a:pt x="23" y="2"/>
                    </a:cubicBezTo>
                    <a:cubicBezTo>
                      <a:pt x="13" y="0"/>
                      <a:pt x="3" y="5"/>
                      <a:pt x="0" y="15"/>
                    </a:cubicBezTo>
                    <a:cubicBezTo>
                      <a:pt x="38" y="44"/>
                      <a:pt x="38" y="44"/>
                      <a:pt x="38" y="44"/>
                    </a:cubicBezTo>
                    <a:cubicBezTo>
                      <a:pt x="41" y="38"/>
                      <a:pt x="44" y="33"/>
                      <a:pt x="49" y="28"/>
                    </a:cubicBezTo>
                    <a:cubicBezTo>
                      <a:pt x="49" y="28"/>
                      <a:pt x="48" y="29"/>
                      <a:pt x="49" y="28"/>
                    </a:cubicBezTo>
                    <a:close/>
                  </a:path>
                </a:pathLst>
              </a:custGeom>
              <a:solidFill>
                <a:srgbClr val="A24C0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29" name="Freeform 28">
                <a:extLst>
                  <a:ext uri="{FF2B5EF4-FFF2-40B4-BE49-F238E27FC236}">
                    <a16:creationId xmlns:a16="http://schemas.microsoft.com/office/drawing/2014/main" id="{EB19D3D9-D1D0-434A-BA2E-4726A17242FE}"/>
                  </a:ext>
                </a:extLst>
              </p:cNvPr>
              <p:cNvSpPr>
                <a:spLocks/>
              </p:cNvSpPr>
              <p:nvPr/>
            </p:nvSpPr>
            <p:spPr bwMode="auto">
              <a:xfrm>
                <a:off x="2929027" y="3910912"/>
                <a:ext cx="322263" cy="254000"/>
              </a:xfrm>
              <a:custGeom>
                <a:avLst/>
                <a:gdLst>
                  <a:gd name="T0" fmla="*/ 203 w 203"/>
                  <a:gd name="T1" fmla="*/ 160 h 160"/>
                  <a:gd name="T2" fmla="*/ 42 w 203"/>
                  <a:gd name="T3" fmla="*/ 71 h 160"/>
                  <a:gd name="T4" fmla="*/ 0 w 203"/>
                  <a:gd name="T5" fmla="*/ 0 h 160"/>
                  <a:gd name="T6" fmla="*/ 118 w 203"/>
                  <a:gd name="T7" fmla="*/ 21 h 160"/>
                  <a:gd name="T8" fmla="*/ 203 w 203"/>
                  <a:gd name="T9" fmla="*/ 160 h 160"/>
                </a:gdLst>
                <a:ahLst/>
                <a:cxnLst>
                  <a:cxn ang="0">
                    <a:pos x="T0" y="T1"/>
                  </a:cxn>
                  <a:cxn ang="0">
                    <a:pos x="T2" y="T3"/>
                  </a:cxn>
                  <a:cxn ang="0">
                    <a:pos x="T4" y="T5"/>
                  </a:cxn>
                  <a:cxn ang="0">
                    <a:pos x="T6" y="T7"/>
                  </a:cxn>
                  <a:cxn ang="0">
                    <a:pos x="T8" y="T9"/>
                  </a:cxn>
                </a:cxnLst>
                <a:rect l="0" t="0" r="r" b="b"/>
                <a:pathLst>
                  <a:path w="203" h="160">
                    <a:moveTo>
                      <a:pt x="203" y="160"/>
                    </a:moveTo>
                    <a:lnTo>
                      <a:pt x="42" y="71"/>
                    </a:lnTo>
                    <a:lnTo>
                      <a:pt x="0" y="0"/>
                    </a:lnTo>
                    <a:lnTo>
                      <a:pt x="118" y="21"/>
                    </a:lnTo>
                    <a:lnTo>
                      <a:pt x="203" y="160"/>
                    </a:lnTo>
                    <a:close/>
                  </a:path>
                </a:pathLst>
              </a:custGeom>
              <a:solidFill>
                <a:srgbClr val="B4B4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0" name="Freeform 29">
                <a:extLst>
                  <a:ext uri="{FF2B5EF4-FFF2-40B4-BE49-F238E27FC236}">
                    <a16:creationId xmlns:a16="http://schemas.microsoft.com/office/drawing/2014/main" id="{DCB95B7D-A7FF-4D3C-BEF2-6367B739E74F}"/>
                  </a:ext>
                </a:extLst>
              </p:cNvPr>
              <p:cNvSpPr>
                <a:spLocks/>
              </p:cNvSpPr>
              <p:nvPr/>
            </p:nvSpPr>
            <p:spPr bwMode="auto">
              <a:xfrm>
                <a:off x="2176552" y="4137924"/>
                <a:ext cx="665163" cy="665163"/>
              </a:xfrm>
              <a:custGeom>
                <a:avLst/>
                <a:gdLst>
                  <a:gd name="T0" fmla="*/ 96 w 99"/>
                  <a:gd name="T1" fmla="*/ 62 h 99"/>
                  <a:gd name="T2" fmla="*/ 97 w 99"/>
                  <a:gd name="T3" fmla="*/ 36 h 99"/>
                  <a:gd name="T4" fmla="*/ 92 w 99"/>
                  <a:gd name="T5" fmla="*/ 0 h 99"/>
                  <a:gd name="T6" fmla="*/ 71 w 99"/>
                  <a:gd name="T7" fmla="*/ 27 h 99"/>
                  <a:gd name="T8" fmla="*/ 44 w 99"/>
                  <a:gd name="T9" fmla="*/ 8 h 99"/>
                  <a:gd name="T10" fmla="*/ 0 w 99"/>
                  <a:gd name="T11" fmla="*/ 57 h 99"/>
                  <a:gd name="T12" fmla="*/ 0 w 99"/>
                  <a:gd name="T13" fmla="*/ 57 h 99"/>
                  <a:gd name="T14" fmla="*/ 0 w 99"/>
                  <a:gd name="T15" fmla="*/ 57 h 99"/>
                  <a:gd name="T16" fmla="*/ 0 w 99"/>
                  <a:gd name="T17" fmla="*/ 57 h 99"/>
                  <a:gd name="T18" fmla="*/ 0 w 99"/>
                  <a:gd name="T19" fmla="*/ 57 h 99"/>
                  <a:gd name="T20" fmla="*/ 41 w 99"/>
                  <a:gd name="T21" fmla="*/ 96 h 99"/>
                  <a:gd name="T22" fmla="*/ 96 w 99"/>
                  <a:gd name="T23" fmla="*/ 62 h 99"/>
                  <a:gd name="T24" fmla="*/ 96 w 99"/>
                  <a:gd name="T25" fmla="*/ 6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99">
                    <a:moveTo>
                      <a:pt x="96" y="62"/>
                    </a:moveTo>
                    <a:cubicBezTo>
                      <a:pt x="99" y="53"/>
                      <a:pt x="98" y="45"/>
                      <a:pt x="97" y="36"/>
                    </a:cubicBezTo>
                    <a:cubicBezTo>
                      <a:pt x="95" y="24"/>
                      <a:pt x="93" y="12"/>
                      <a:pt x="92" y="0"/>
                    </a:cubicBezTo>
                    <a:cubicBezTo>
                      <a:pt x="94" y="13"/>
                      <a:pt x="84" y="25"/>
                      <a:pt x="71" y="27"/>
                    </a:cubicBezTo>
                    <a:cubicBezTo>
                      <a:pt x="59" y="29"/>
                      <a:pt x="46" y="21"/>
                      <a:pt x="44" y="8"/>
                    </a:cubicBezTo>
                    <a:cubicBezTo>
                      <a:pt x="0" y="57"/>
                      <a:pt x="0" y="57"/>
                      <a:pt x="0" y="57"/>
                    </a:cubicBezTo>
                    <a:cubicBezTo>
                      <a:pt x="0" y="57"/>
                      <a:pt x="0" y="57"/>
                      <a:pt x="0" y="57"/>
                    </a:cubicBezTo>
                    <a:cubicBezTo>
                      <a:pt x="0" y="57"/>
                      <a:pt x="0" y="57"/>
                      <a:pt x="0" y="57"/>
                    </a:cubicBezTo>
                    <a:cubicBezTo>
                      <a:pt x="0" y="57"/>
                      <a:pt x="0" y="57"/>
                      <a:pt x="0" y="57"/>
                    </a:cubicBezTo>
                    <a:cubicBezTo>
                      <a:pt x="0" y="57"/>
                      <a:pt x="0" y="57"/>
                      <a:pt x="0" y="57"/>
                    </a:cubicBezTo>
                    <a:cubicBezTo>
                      <a:pt x="4" y="77"/>
                      <a:pt x="21" y="92"/>
                      <a:pt x="41" y="96"/>
                    </a:cubicBezTo>
                    <a:cubicBezTo>
                      <a:pt x="64" y="99"/>
                      <a:pt x="88" y="85"/>
                      <a:pt x="96" y="62"/>
                    </a:cubicBezTo>
                    <a:cubicBezTo>
                      <a:pt x="96" y="62"/>
                      <a:pt x="96" y="62"/>
                      <a:pt x="96" y="62"/>
                    </a:cubicBezTo>
                    <a:close/>
                  </a:path>
                </a:pathLst>
              </a:custGeom>
              <a:solidFill>
                <a:srgbClr val="A24C0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1" name="Freeform 30">
                <a:extLst>
                  <a:ext uri="{FF2B5EF4-FFF2-40B4-BE49-F238E27FC236}">
                    <a16:creationId xmlns:a16="http://schemas.microsoft.com/office/drawing/2014/main" id="{22BCDCC1-A194-4EF1-AC81-26E44226F2AE}"/>
                  </a:ext>
                </a:extLst>
              </p:cNvPr>
              <p:cNvSpPr>
                <a:spLocks/>
              </p:cNvSpPr>
              <p:nvPr/>
            </p:nvSpPr>
            <p:spPr bwMode="auto">
              <a:xfrm>
                <a:off x="2600415" y="4037912"/>
                <a:ext cx="180975" cy="395288"/>
              </a:xfrm>
              <a:custGeom>
                <a:avLst/>
                <a:gdLst>
                  <a:gd name="T0" fmla="*/ 25 w 27"/>
                  <a:gd name="T1" fmla="*/ 17 h 59"/>
                  <a:gd name="T2" fmla="*/ 24 w 27"/>
                  <a:gd name="T3" fmla="*/ 13 h 59"/>
                  <a:gd name="T4" fmla="*/ 24 w 27"/>
                  <a:gd name="T5" fmla="*/ 13 h 59"/>
                  <a:gd name="T6" fmla="*/ 24 w 27"/>
                  <a:gd name="T7" fmla="*/ 13 h 59"/>
                  <a:gd name="T8" fmla="*/ 24 w 27"/>
                  <a:gd name="T9" fmla="*/ 13 h 59"/>
                  <a:gd name="T10" fmla="*/ 20 w 27"/>
                  <a:gd name="T11" fmla="*/ 5 h 59"/>
                  <a:gd name="T12" fmla="*/ 19 w 27"/>
                  <a:gd name="T13" fmla="*/ 5 h 59"/>
                  <a:gd name="T14" fmla="*/ 15 w 27"/>
                  <a:gd name="T15" fmla="*/ 1 h 59"/>
                  <a:gd name="T16" fmla="*/ 14 w 27"/>
                  <a:gd name="T17" fmla="*/ 1 h 59"/>
                  <a:gd name="T18" fmla="*/ 14 w 27"/>
                  <a:gd name="T19" fmla="*/ 1 h 59"/>
                  <a:gd name="T20" fmla="*/ 13 w 27"/>
                  <a:gd name="T21" fmla="*/ 0 h 59"/>
                  <a:gd name="T22" fmla="*/ 12 w 27"/>
                  <a:gd name="T23" fmla="*/ 0 h 59"/>
                  <a:gd name="T24" fmla="*/ 0 w 27"/>
                  <a:gd name="T25" fmla="*/ 23 h 59"/>
                  <a:gd name="T26" fmla="*/ 3 w 27"/>
                  <a:gd name="T27" fmla="*/ 24 h 59"/>
                  <a:gd name="T28" fmla="*/ 3 w 27"/>
                  <a:gd name="T29" fmla="*/ 24 h 59"/>
                  <a:gd name="T30" fmla="*/ 27 w 27"/>
                  <a:gd name="T31" fmla="*/ 59 h 59"/>
                  <a:gd name="T32" fmla="*/ 25 w 27"/>
                  <a:gd name="T33"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9">
                    <a:moveTo>
                      <a:pt x="25" y="17"/>
                    </a:moveTo>
                    <a:cubicBezTo>
                      <a:pt x="25" y="16"/>
                      <a:pt x="24" y="14"/>
                      <a:pt x="24" y="13"/>
                    </a:cubicBezTo>
                    <a:cubicBezTo>
                      <a:pt x="24" y="13"/>
                      <a:pt x="24" y="13"/>
                      <a:pt x="24" y="13"/>
                    </a:cubicBezTo>
                    <a:cubicBezTo>
                      <a:pt x="24" y="13"/>
                      <a:pt x="24" y="13"/>
                      <a:pt x="24" y="13"/>
                    </a:cubicBezTo>
                    <a:cubicBezTo>
                      <a:pt x="24" y="13"/>
                      <a:pt x="24" y="13"/>
                      <a:pt x="24" y="13"/>
                    </a:cubicBezTo>
                    <a:cubicBezTo>
                      <a:pt x="23" y="10"/>
                      <a:pt x="22" y="7"/>
                      <a:pt x="20" y="5"/>
                    </a:cubicBezTo>
                    <a:cubicBezTo>
                      <a:pt x="19" y="5"/>
                      <a:pt x="19" y="5"/>
                      <a:pt x="19" y="5"/>
                    </a:cubicBezTo>
                    <a:cubicBezTo>
                      <a:pt x="18" y="3"/>
                      <a:pt x="16" y="3"/>
                      <a:pt x="15" y="1"/>
                    </a:cubicBezTo>
                    <a:cubicBezTo>
                      <a:pt x="15" y="1"/>
                      <a:pt x="14" y="1"/>
                      <a:pt x="14" y="1"/>
                    </a:cubicBezTo>
                    <a:cubicBezTo>
                      <a:pt x="14" y="1"/>
                      <a:pt x="14" y="1"/>
                      <a:pt x="14" y="1"/>
                    </a:cubicBezTo>
                    <a:cubicBezTo>
                      <a:pt x="14" y="0"/>
                      <a:pt x="13" y="0"/>
                      <a:pt x="13" y="0"/>
                    </a:cubicBezTo>
                    <a:cubicBezTo>
                      <a:pt x="13" y="0"/>
                      <a:pt x="12" y="0"/>
                      <a:pt x="12" y="0"/>
                    </a:cubicBezTo>
                    <a:cubicBezTo>
                      <a:pt x="0" y="23"/>
                      <a:pt x="0" y="23"/>
                      <a:pt x="0" y="23"/>
                    </a:cubicBezTo>
                    <a:cubicBezTo>
                      <a:pt x="1" y="23"/>
                      <a:pt x="2" y="24"/>
                      <a:pt x="3" y="24"/>
                    </a:cubicBezTo>
                    <a:cubicBezTo>
                      <a:pt x="3" y="24"/>
                      <a:pt x="3" y="24"/>
                      <a:pt x="3" y="24"/>
                    </a:cubicBezTo>
                    <a:cubicBezTo>
                      <a:pt x="17" y="30"/>
                      <a:pt x="26" y="44"/>
                      <a:pt x="27" y="59"/>
                    </a:cubicBezTo>
                    <a:lnTo>
                      <a:pt x="25" y="17"/>
                    </a:lnTo>
                    <a:close/>
                  </a:path>
                </a:pathLst>
              </a:custGeom>
              <a:solidFill>
                <a:srgbClr val="E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2" name="Freeform 31">
                <a:extLst>
                  <a:ext uri="{FF2B5EF4-FFF2-40B4-BE49-F238E27FC236}">
                    <a16:creationId xmlns:a16="http://schemas.microsoft.com/office/drawing/2014/main" id="{35D80532-37E4-4D1B-ABBD-88A67C4CB483}"/>
                  </a:ext>
                </a:extLst>
              </p:cNvPr>
              <p:cNvSpPr>
                <a:spLocks/>
              </p:cNvSpPr>
              <p:nvPr/>
            </p:nvSpPr>
            <p:spPr bwMode="auto">
              <a:xfrm>
                <a:off x="2706777" y="3929962"/>
                <a:ext cx="363538" cy="261938"/>
              </a:xfrm>
              <a:custGeom>
                <a:avLst/>
                <a:gdLst>
                  <a:gd name="T0" fmla="*/ 0 w 229"/>
                  <a:gd name="T1" fmla="*/ 165 h 165"/>
                  <a:gd name="T2" fmla="*/ 17 w 229"/>
                  <a:gd name="T3" fmla="*/ 68 h 165"/>
                  <a:gd name="T4" fmla="*/ 127 w 229"/>
                  <a:gd name="T5" fmla="*/ 0 h 165"/>
                  <a:gd name="T6" fmla="*/ 229 w 229"/>
                  <a:gd name="T7" fmla="*/ 26 h 165"/>
                  <a:gd name="T8" fmla="*/ 0 w 229"/>
                  <a:gd name="T9" fmla="*/ 165 h 165"/>
                </a:gdLst>
                <a:ahLst/>
                <a:cxnLst>
                  <a:cxn ang="0">
                    <a:pos x="T0" y="T1"/>
                  </a:cxn>
                  <a:cxn ang="0">
                    <a:pos x="T2" y="T3"/>
                  </a:cxn>
                  <a:cxn ang="0">
                    <a:pos x="T4" y="T5"/>
                  </a:cxn>
                  <a:cxn ang="0">
                    <a:pos x="T6" y="T7"/>
                  </a:cxn>
                  <a:cxn ang="0">
                    <a:pos x="T8" y="T9"/>
                  </a:cxn>
                </a:cxnLst>
                <a:rect l="0" t="0" r="r" b="b"/>
                <a:pathLst>
                  <a:path w="229" h="165">
                    <a:moveTo>
                      <a:pt x="0" y="165"/>
                    </a:moveTo>
                    <a:lnTo>
                      <a:pt x="17" y="68"/>
                    </a:lnTo>
                    <a:lnTo>
                      <a:pt x="127" y="0"/>
                    </a:lnTo>
                    <a:lnTo>
                      <a:pt x="229" y="26"/>
                    </a:lnTo>
                    <a:lnTo>
                      <a:pt x="0" y="165"/>
                    </a:lnTo>
                    <a:close/>
                  </a:path>
                </a:pathLst>
              </a:custGeom>
              <a:solidFill>
                <a:srgbClr val="A24C0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3" name="Freeform 32">
                <a:extLst>
                  <a:ext uri="{FF2B5EF4-FFF2-40B4-BE49-F238E27FC236}">
                    <a16:creationId xmlns:a16="http://schemas.microsoft.com/office/drawing/2014/main" id="{058FD147-ABA9-4077-923A-0F37FCF5EDC6}"/>
                  </a:ext>
                </a:extLst>
              </p:cNvPr>
              <p:cNvSpPr>
                <a:spLocks/>
              </p:cNvSpPr>
              <p:nvPr/>
            </p:nvSpPr>
            <p:spPr bwMode="auto">
              <a:xfrm>
                <a:off x="1793965" y="4191899"/>
                <a:ext cx="677863" cy="557213"/>
              </a:xfrm>
              <a:custGeom>
                <a:avLst/>
                <a:gdLst>
                  <a:gd name="T0" fmla="*/ 0 w 427"/>
                  <a:gd name="T1" fmla="*/ 351 h 351"/>
                  <a:gd name="T2" fmla="*/ 309 w 427"/>
                  <a:gd name="T3" fmla="*/ 72 h 351"/>
                  <a:gd name="T4" fmla="*/ 427 w 427"/>
                  <a:gd name="T5" fmla="*/ 0 h 351"/>
                  <a:gd name="T6" fmla="*/ 241 w 427"/>
                  <a:gd name="T7" fmla="*/ 207 h 351"/>
                  <a:gd name="T8" fmla="*/ 0 w 427"/>
                  <a:gd name="T9" fmla="*/ 351 h 351"/>
                </a:gdLst>
                <a:ahLst/>
                <a:cxnLst>
                  <a:cxn ang="0">
                    <a:pos x="T0" y="T1"/>
                  </a:cxn>
                  <a:cxn ang="0">
                    <a:pos x="T2" y="T3"/>
                  </a:cxn>
                  <a:cxn ang="0">
                    <a:pos x="T4" y="T5"/>
                  </a:cxn>
                  <a:cxn ang="0">
                    <a:pos x="T6" y="T7"/>
                  </a:cxn>
                  <a:cxn ang="0">
                    <a:pos x="T8" y="T9"/>
                  </a:cxn>
                </a:cxnLst>
                <a:rect l="0" t="0" r="r" b="b"/>
                <a:pathLst>
                  <a:path w="427" h="351">
                    <a:moveTo>
                      <a:pt x="0" y="351"/>
                    </a:moveTo>
                    <a:lnTo>
                      <a:pt x="309" y="72"/>
                    </a:lnTo>
                    <a:lnTo>
                      <a:pt x="427" y="0"/>
                    </a:lnTo>
                    <a:lnTo>
                      <a:pt x="241" y="207"/>
                    </a:lnTo>
                    <a:lnTo>
                      <a:pt x="0" y="351"/>
                    </a:lnTo>
                    <a:close/>
                  </a:path>
                </a:pathLst>
              </a:custGeom>
              <a:solidFill>
                <a:srgbClr val="A24C02"/>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4" name="Freeform 33">
                <a:extLst>
                  <a:ext uri="{FF2B5EF4-FFF2-40B4-BE49-F238E27FC236}">
                    <a16:creationId xmlns:a16="http://schemas.microsoft.com/office/drawing/2014/main" id="{51D570F6-1F35-4D16-A811-372BB0FAAC32}"/>
                  </a:ext>
                </a:extLst>
              </p:cNvPr>
              <p:cNvSpPr>
                <a:spLocks/>
              </p:cNvSpPr>
              <p:nvPr/>
            </p:nvSpPr>
            <p:spPr bwMode="auto">
              <a:xfrm>
                <a:off x="3157627" y="4279212"/>
                <a:ext cx="582613" cy="684213"/>
              </a:xfrm>
              <a:custGeom>
                <a:avLst/>
                <a:gdLst>
                  <a:gd name="T0" fmla="*/ 262 w 367"/>
                  <a:gd name="T1" fmla="*/ 262 h 431"/>
                  <a:gd name="T2" fmla="*/ 0 w 367"/>
                  <a:gd name="T3" fmla="*/ 0 h 431"/>
                  <a:gd name="T4" fmla="*/ 50 w 367"/>
                  <a:gd name="T5" fmla="*/ 84 h 431"/>
                  <a:gd name="T6" fmla="*/ 367 w 367"/>
                  <a:gd name="T7" fmla="*/ 431 h 431"/>
                  <a:gd name="T8" fmla="*/ 262 w 367"/>
                  <a:gd name="T9" fmla="*/ 262 h 431"/>
                </a:gdLst>
                <a:ahLst/>
                <a:cxnLst>
                  <a:cxn ang="0">
                    <a:pos x="T0" y="T1"/>
                  </a:cxn>
                  <a:cxn ang="0">
                    <a:pos x="T2" y="T3"/>
                  </a:cxn>
                  <a:cxn ang="0">
                    <a:pos x="T4" y="T5"/>
                  </a:cxn>
                  <a:cxn ang="0">
                    <a:pos x="T6" y="T7"/>
                  </a:cxn>
                  <a:cxn ang="0">
                    <a:pos x="T8" y="T9"/>
                  </a:cxn>
                </a:cxnLst>
                <a:rect l="0" t="0" r="r" b="b"/>
                <a:pathLst>
                  <a:path w="367" h="431">
                    <a:moveTo>
                      <a:pt x="262" y="262"/>
                    </a:moveTo>
                    <a:lnTo>
                      <a:pt x="0" y="0"/>
                    </a:lnTo>
                    <a:lnTo>
                      <a:pt x="50" y="84"/>
                    </a:lnTo>
                    <a:lnTo>
                      <a:pt x="367" y="431"/>
                    </a:lnTo>
                    <a:lnTo>
                      <a:pt x="262" y="262"/>
                    </a:lnTo>
                    <a:close/>
                  </a:path>
                </a:pathLst>
              </a:custGeom>
              <a:solidFill>
                <a:srgbClr val="B4B4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5" name="Freeform 34">
                <a:extLst>
                  <a:ext uri="{FF2B5EF4-FFF2-40B4-BE49-F238E27FC236}">
                    <a16:creationId xmlns:a16="http://schemas.microsoft.com/office/drawing/2014/main" id="{1F86940E-16CB-47E8-AB65-51BFC52B845E}"/>
                  </a:ext>
                </a:extLst>
              </p:cNvPr>
              <p:cNvSpPr>
                <a:spLocks/>
              </p:cNvSpPr>
              <p:nvPr/>
            </p:nvSpPr>
            <p:spPr bwMode="auto">
              <a:xfrm>
                <a:off x="1533615" y="4661799"/>
                <a:ext cx="696913" cy="1012825"/>
              </a:xfrm>
              <a:custGeom>
                <a:avLst/>
                <a:gdLst>
                  <a:gd name="T0" fmla="*/ 101 w 104"/>
                  <a:gd name="T1" fmla="*/ 4 h 151"/>
                  <a:gd name="T2" fmla="*/ 99 w 104"/>
                  <a:gd name="T3" fmla="*/ 7 h 151"/>
                  <a:gd name="T4" fmla="*/ 96 w 104"/>
                  <a:gd name="T5" fmla="*/ 11 h 151"/>
                  <a:gd name="T6" fmla="*/ 93 w 104"/>
                  <a:gd name="T7" fmla="*/ 14 h 151"/>
                  <a:gd name="T8" fmla="*/ 0 w 104"/>
                  <a:gd name="T9" fmla="*/ 151 h 151"/>
                  <a:gd name="T10" fmla="*/ 6 w 104"/>
                  <a:gd name="T11" fmla="*/ 144 h 151"/>
                  <a:gd name="T12" fmla="*/ 11 w 104"/>
                  <a:gd name="T13" fmla="*/ 136 h 151"/>
                  <a:gd name="T14" fmla="*/ 17 w 104"/>
                  <a:gd name="T15" fmla="*/ 129 h 151"/>
                  <a:gd name="T16" fmla="*/ 22 w 104"/>
                  <a:gd name="T17" fmla="*/ 122 h 151"/>
                  <a:gd name="T18" fmla="*/ 104 w 104"/>
                  <a:gd name="T19" fmla="*/ 0 h 151"/>
                  <a:gd name="T20" fmla="*/ 101 w 104"/>
                  <a:gd name="T21" fmla="*/ 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51">
                    <a:moveTo>
                      <a:pt x="101" y="4"/>
                    </a:moveTo>
                    <a:cubicBezTo>
                      <a:pt x="101" y="5"/>
                      <a:pt x="100" y="6"/>
                      <a:pt x="99" y="7"/>
                    </a:cubicBezTo>
                    <a:cubicBezTo>
                      <a:pt x="98" y="8"/>
                      <a:pt x="97" y="9"/>
                      <a:pt x="96" y="11"/>
                    </a:cubicBezTo>
                    <a:cubicBezTo>
                      <a:pt x="95" y="12"/>
                      <a:pt x="94" y="13"/>
                      <a:pt x="93" y="14"/>
                    </a:cubicBezTo>
                    <a:cubicBezTo>
                      <a:pt x="0" y="151"/>
                      <a:pt x="0" y="151"/>
                      <a:pt x="0" y="151"/>
                    </a:cubicBezTo>
                    <a:cubicBezTo>
                      <a:pt x="2" y="148"/>
                      <a:pt x="4" y="146"/>
                      <a:pt x="6" y="144"/>
                    </a:cubicBezTo>
                    <a:cubicBezTo>
                      <a:pt x="8" y="141"/>
                      <a:pt x="10" y="139"/>
                      <a:pt x="11" y="136"/>
                    </a:cubicBezTo>
                    <a:cubicBezTo>
                      <a:pt x="13" y="134"/>
                      <a:pt x="15" y="132"/>
                      <a:pt x="17" y="129"/>
                    </a:cubicBezTo>
                    <a:cubicBezTo>
                      <a:pt x="19" y="127"/>
                      <a:pt x="20" y="124"/>
                      <a:pt x="22" y="122"/>
                    </a:cubicBezTo>
                    <a:cubicBezTo>
                      <a:pt x="49" y="82"/>
                      <a:pt x="76" y="41"/>
                      <a:pt x="104" y="0"/>
                    </a:cubicBezTo>
                    <a:cubicBezTo>
                      <a:pt x="103" y="1"/>
                      <a:pt x="102" y="3"/>
                      <a:pt x="101" y="4"/>
                    </a:cubicBezTo>
                    <a:close/>
                  </a:path>
                </a:pathLst>
              </a:custGeom>
              <a:solidFill>
                <a:srgbClr val="E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6" name="Freeform 35">
                <a:extLst>
                  <a:ext uri="{FF2B5EF4-FFF2-40B4-BE49-F238E27FC236}">
                    <a16:creationId xmlns:a16="http://schemas.microsoft.com/office/drawing/2014/main" id="{22E3C710-3FE8-405B-98A2-3E3F763DA0BE}"/>
                  </a:ext>
                </a:extLst>
              </p:cNvPr>
              <p:cNvSpPr>
                <a:spLocks/>
              </p:cNvSpPr>
              <p:nvPr/>
            </p:nvSpPr>
            <p:spPr bwMode="auto">
              <a:xfrm>
                <a:off x="3184615" y="4755462"/>
                <a:ext cx="461963" cy="919163"/>
              </a:xfrm>
              <a:custGeom>
                <a:avLst/>
                <a:gdLst>
                  <a:gd name="T0" fmla="*/ 0 w 69"/>
                  <a:gd name="T1" fmla="*/ 0 h 137"/>
                  <a:gd name="T2" fmla="*/ 0 w 69"/>
                  <a:gd name="T3" fmla="*/ 0 h 137"/>
                  <a:gd name="T4" fmla="*/ 0 w 69"/>
                  <a:gd name="T5" fmla="*/ 0 h 137"/>
                  <a:gd name="T6" fmla="*/ 0 w 69"/>
                  <a:gd name="T7" fmla="*/ 0 h 137"/>
                  <a:gd name="T8" fmla="*/ 0 w 69"/>
                  <a:gd name="T9" fmla="*/ 0 h 137"/>
                  <a:gd name="T10" fmla="*/ 0 w 69"/>
                  <a:gd name="T11" fmla="*/ 0 h 137"/>
                  <a:gd name="T12" fmla="*/ 0 w 69"/>
                  <a:gd name="T13" fmla="*/ 0 h 137"/>
                  <a:gd name="T14" fmla="*/ 68 w 69"/>
                  <a:gd name="T15" fmla="*/ 135 h 137"/>
                  <a:gd name="T16" fmla="*/ 68 w 69"/>
                  <a:gd name="T17" fmla="*/ 136 h 137"/>
                  <a:gd name="T18" fmla="*/ 68 w 69"/>
                  <a:gd name="T19" fmla="*/ 136 h 137"/>
                  <a:gd name="T20" fmla="*/ 68 w 69"/>
                  <a:gd name="T21" fmla="*/ 137 h 137"/>
                  <a:gd name="T22" fmla="*/ 69 w 69"/>
                  <a:gd name="T23" fmla="*/ 137 h 137"/>
                  <a:gd name="T24" fmla="*/ 0 w 69"/>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37">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68" y="135"/>
                      <a:pt x="68" y="135"/>
                      <a:pt x="68" y="135"/>
                    </a:cubicBezTo>
                    <a:cubicBezTo>
                      <a:pt x="68" y="136"/>
                      <a:pt x="68" y="136"/>
                      <a:pt x="68" y="136"/>
                    </a:cubicBezTo>
                    <a:cubicBezTo>
                      <a:pt x="68" y="136"/>
                      <a:pt x="68" y="136"/>
                      <a:pt x="68" y="136"/>
                    </a:cubicBezTo>
                    <a:cubicBezTo>
                      <a:pt x="68" y="136"/>
                      <a:pt x="68" y="136"/>
                      <a:pt x="68" y="137"/>
                    </a:cubicBezTo>
                    <a:cubicBezTo>
                      <a:pt x="68" y="137"/>
                      <a:pt x="68" y="137"/>
                      <a:pt x="69" y="137"/>
                    </a:cubicBezTo>
                    <a:lnTo>
                      <a:pt x="0" y="0"/>
                    </a:lnTo>
                    <a:close/>
                  </a:path>
                </a:pathLst>
              </a:custGeom>
              <a:solidFill>
                <a:srgbClr val="E8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7" name="Freeform 36">
                <a:extLst>
                  <a:ext uri="{FF2B5EF4-FFF2-40B4-BE49-F238E27FC236}">
                    <a16:creationId xmlns:a16="http://schemas.microsoft.com/office/drawing/2014/main" id="{9B0BF897-AB49-4EDE-B5D6-F8AC9A1AFCFE}"/>
                  </a:ext>
                </a:extLst>
              </p:cNvPr>
              <p:cNvSpPr>
                <a:spLocks/>
              </p:cNvSpPr>
              <p:nvPr/>
            </p:nvSpPr>
            <p:spPr bwMode="auto">
              <a:xfrm>
                <a:off x="1473290" y="1166124"/>
                <a:ext cx="2247900" cy="1335088"/>
              </a:xfrm>
              <a:custGeom>
                <a:avLst/>
                <a:gdLst>
                  <a:gd name="T0" fmla="*/ 191 w 335"/>
                  <a:gd name="T1" fmla="*/ 4 h 199"/>
                  <a:gd name="T2" fmla="*/ 278 w 335"/>
                  <a:gd name="T3" fmla="*/ 29 h 199"/>
                  <a:gd name="T4" fmla="*/ 318 w 335"/>
                  <a:gd name="T5" fmla="*/ 52 h 199"/>
                  <a:gd name="T6" fmla="*/ 329 w 335"/>
                  <a:gd name="T7" fmla="*/ 60 h 199"/>
                  <a:gd name="T8" fmla="*/ 259 w 335"/>
                  <a:gd name="T9" fmla="*/ 111 h 199"/>
                  <a:gd name="T10" fmla="*/ 253 w 335"/>
                  <a:gd name="T11" fmla="*/ 117 h 199"/>
                  <a:gd name="T12" fmla="*/ 257 w 335"/>
                  <a:gd name="T13" fmla="*/ 119 h 199"/>
                  <a:gd name="T14" fmla="*/ 267 w 335"/>
                  <a:gd name="T15" fmla="*/ 127 h 199"/>
                  <a:gd name="T16" fmla="*/ 277 w 335"/>
                  <a:gd name="T17" fmla="*/ 144 h 199"/>
                  <a:gd name="T18" fmla="*/ 276 w 335"/>
                  <a:gd name="T19" fmla="*/ 171 h 199"/>
                  <a:gd name="T20" fmla="*/ 254 w 335"/>
                  <a:gd name="T21" fmla="*/ 192 h 199"/>
                  <a:gd name="T22" fmla="*/ 223 w 335"/>
                  <a:gd name="T23" fmla="*/ 193 h 199"/>
                  <a:gd name="T24" fmla="*/ 201 w 335"/>
                  <a:gd name="T25" fmla="*/ 173 h 199"/>
                  <a:gd name="T26" fmla="*/ 197 w 335"/>
                  <a:gd name="T27" fmla="*/ 157 h 199"/>
                  <a:gd name="T28" fmla="*/ 197 w 335"/>
                  <a:gd name="T29" fmla="*/ 156 h 199"/>
                  <a:gd name="T30" fmla="*/ 197 w 335"/>
                  <a:gd name="T31" fmla="*/ 153 h 199"/>
                  <a:gd name="T32" fmla="*/ 197 w 335"/>
                  <a:gd name="T33" fmla="*/ 150 h 199"/>
                  <a:gd name="T34" fmla="*/ 189 w 335"/>
                  <a:gd name="T35" fmla="*/ 154 h 199"/>
                  <a:gd name="T36" fmla="*/ 86 w 335"/>
                  <a:gd name="T37" fmla="*/ 153 h 199"/>
                  <a:gd name="T38" fmla="*/ 80 w 335"/>
                  <a:gd name="T39" fmla="*/ 147 h 199"/>
                  <a:gd name="T40" fmla="*/ 78 w 335"/>
                  <a:gd name="T41" fmla="*/ 151 h 199"/>
                  <a:gd name="T42" fmla="*/ 70 w 335"/>
                  <a:gd name="T43" fmla="*/ 162 h 199"/>
                  <a:gd name="T44" fmla="*/ 52 w 335"/>
                  <a:gd name="T45" fmla="*/ 172 h 199"/>
                  <a:gd name="T46" fmla="*/ 25 w 335"/>
                  <a:gd name="T47" fmla="*/ 170 h 199"/>
                  <a:gd name="T48" fmla="*/ 4 w 335"/>
                  <a:gd name="T49" fmla="*/ 148 h 199"/>
                  <a:gd name="T50" fmla="*/ 4 w 335"/>
                  <a:gd name="T51" fmla="*/ 117 h 199"/>
                  <a:gd name="T52" fmla="*/ 24 w 335"/>
                  <a:gd name="T53" fmla="*/ 96 h 199"/>
                  <a:gd name="T54" fmla="*/ 39 w 335"/>
                  <a:gd name="T55" fmla="*/ 92 h 199"/>
                  <a:gd name="T56" fmla="*/ 41 w 335"/>
                  <a:gd name="T57" fmla="*/ 92 h 199"/>
                  <a:gd name="T58" fmla="*/ 43 w 335"/>
                  <a:gd name="T59" fmla="*/ 92 h 199"/>
                  <a:gd name="T60" fmla="*/ 47 w 335"/>
                  <a:gd name="T61" fmla="*/ 92 h 199"/>
                  <a:gd name="T62" fmla="*/ 43 w 335"/>
                  <a:gd name="T63" fmla="*/ 84 h 199"/>
                  <a:gd name="T64" fmla="*/ 42 w 335"/>
                  <a:gd name="T65" fmla="*/ 18 h 199"/>
                  <a:gd name="T66" fmla="*/ 108 w 335"/>
                  <a:gd name="T67" fmla="*/ 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 h="199">
                    <a:moveTo>
                      <a:pt x="142" y="0"/>
                    </a:moveTo>
                    <a:cubicBezTo>
                      <a:pt x="158" y="0"/>
                      <a:pt x="175" y="2"/>
                      <a:pt x="191" y="4"/>
                    </a:cubicBezTo>
                    <a:cubicBezTo>
                      <a:pt x="207" y="6"/>
                      <a:pt x="223" y="10"/>
                      <a:pt x="237" y="14"/>
                    </a:cubicBezTo>
                    <a:cubicBezTo>
                      <a:pt x="252" y="18"/>
                      <a:pt x="266" y="23"/>
                      <a:pt x="278" y="29"/>
                    </a:cubicBezTo>
                    <a:cubicBezTo>
                      <a:pt x="291" y="34"/>
                      <a:pt x="302" y="41"/>
                      <a:pt x="312" y="47"/>
                    </a:cubicBezTo>
                    <a:cubicBezTo>
                      <a:pt x="314" y="49"/>
                      <a:pt x="316" y="50"/>
                      <a:pt x="318" y="52"/>
                    </a:cubicBezTo>
                    <a:cubicBezTo>
                      <a:pt x="320" y="53"/>
                      <a:pt x="322" y="54"/>
                      <a:pt x="324" y="56"/>
                    </a:cubicBezTo>
                    <a:cubicBezTo>
                      <a:pt x="326" y="57"/>
                      <a:pt x="328" y="59"/>
                      <a:pt x="329" y="60"/>
                    </a:cubicBezTo>
                    <a:cubicBezTo>
                      <a:pt x="331" y="62"/>
                      <a:pt x="333" y="63"/>
                      <a:pt x="335" y="65"/>
                    </a:cubicBezTo>
                    <a:cubicBezTo>
                      <a:pt x="259" y="111"/>
                      <a:pt x="259" y="111"/>
                      <a:pt x="259" y="111"/>
                    </a:cubicBezTo>
                    <a:cubicBezTo>
                      <a:pt x="250" y="116"/>
                      <a:pt x="250" y="116"/>
                      <a:pt x="250" y="116"/>
                    </a:cubicBezTo>
                    <a:cubicBezTo>
                      <a:pt x="251" y="116"/>
                      <a:pt x="252" y="117"/>
                      <a:pt x="253" y="117"/>
                    </a:cubicBezTo>
                    <a:cubicBezTo>
                      <a:pt x="253" y="117"/>
                      <a:pt x="254" y="118"/>
                      <a:pt x="255" y="118"/>
                    </a:cubicBezTo>
                    <a:cubicBezTo>
                      <a:pt x="256" y="118"/>
                      <a:pt x="256" y="119"/>
                      <a:pt x="257" y="119"/>
                    </a:cubicBezTo>
                    <a:cubicBezTo>
                      <a:pt x="258" y="119"/>
                      <a:pt x="259" y="120"/>
                      <a:pt x="259" y="120"/>
                    </a:cubicBezTo>
                    <a:cubicBezTo>
                      <a:pt x="262" y="122"/>
                      <a:pt x="265" y="124"/>
                      <a:pt x="267" y="127"/>
                    </a:cubicBezTo>
                    <a:cubicBezTo>
                      <a:pt x="270" y="129"/>
                      <a:pt x="272" y="132"/>
                      <a:pt x="273" y="135"/>
                    </a:cubicBezTo>
                    <a:cubicBezTo>
                      <a:pt x="275" y="138"/>
                      <a:pt x="276" y="141"/>
                      <a:pt x="277" y="144"/>
                    </a:cubicBezTo>
                    <a:cubicBezTo>
                      <a:pt x="278" y="148"/>
                      <a:pt x="279" y="151"/>
                      <a:pt x="279" y="155"/>
                    </a:cubicBezTo>
                    <a:cubicBezTo>
                      <a:pt x="279" y="160"/>
                      <a:pt x="278" y="166"/>
                      <a:pt x="276" y="171"/>
                    </a:cubicBezTo>
                    <a:cubicBezTo>
                      <a:pt x="274" y="176"/>
                      <a:pt x="271" y="180"/>
                      <a:pt x="267" y="184"/>
                    </a:cubicBezTo>
                    <a:cubicBezTo>
                      <a:pt x="263" y="187"/>
                      <a:pt x="259" y="190"/>
                      <a:pt x="254" y="192"/>
                    </a:cubicBezTo>
                    <a:cubicBezTo>
                      <a:pt x="249" y="194"/>
                      <a:pt x="244" y="196"/>
                      <a:pt x="238" y="196"/>
                    </a:cubicBezTo>
                    <a:cubicBezTo>
                      <a:pt x="233" y="196"/>
                      <a:pt x="227" y="195"/>
                      <a:pt x="223" y="193"/>
                    </a:cubicBezTo>
                    <a:cubicBezTo>
                      <a:pt x="218" y="191"/>
                      <a:pt x="214" y="188"/>
                      <a:pt x="210" y="185"/>
                    </a:cubicBezTo>
                    <a:cubicBezTo>
                      <a:pt x="206" y="181"/>
                      <a:pt x="203" y="177"/>
                      <a:pt x="201" y="173"/>
                    </a:cubicBezTo>
                    <a:cubicBezTo>
                      <a:pt x="199" y="168"/>
                      <a:pt x="198" y="163"/>
                      <a:pt x="197" y="158"/>
                    </a:cubicBezTo>
                    <a:cubicBezTo>
                      <a:pt x="197" y="158"/>
                      <a:pt x="197" y="158"/>
                      <a:pt x="197" y="157"/>
                    </a:cubicBezTo>
                    <a:cubicBezTo>
                      <a:pt x="197" y="157"/>
                      <a:pt x="197" y="157"/>
                      <a:pt x="197" y="156"/>
                    </a:cubicBezTo>
                    <a:cubicBezTo>
                      <a:pt x="197" y="156"/>
                      <a:pt x="197" y="156"/>
                      <a:pt x="197" y="156"/>
                    </a:cubicBezTo>
                    <a:cubicBezTo>
                      <a:pt x="197" y="155"/>
                      <a:pt x="197" y="155"/>
                      <a:pt x="197" y="155"/>
                    </a:cubicBezTo>
                    <a:cubicBezTo>
                      <a:pt x="197" y="154"/>
                      <a:pt x="197" y="154"/>
                      <a:pt x="197" y="153"/>
                    </a:cubicBezTo>
                    <a:cubicBezTo>
                      <a:pt x="197" y="153"/>
                      <a:pt x="197" y="152"/>
                      <a:pt x="197" y="152"/>
                    </a:cubicBezTo>
                    <a:cubicBezTo>
                      <a:pt x="197" y="151"/>
                      <a:pt x="197" y="150"/>
                      <a:pt x="197" y="150"/>
                    </a:cubicBezTo>
                    <a:cubicBezTo>
                      <a:pt x="197" y="149"/>
                      <a:pt x="197" y="149"/>
                      <a:pt x="198" y="148"/>
                    </a:cubicBezTo>
                    <a:cubicBezTo>
                      <a:pt x="189" y="154"/>
                      <a:pt x="189" y="154"/>
                      <a:pt x="189" y="154"/>
                    </a:cubicBezTo>
                    <a:cubicBezTo>
                      <a:pt x="114" y="199"/>
                      <a:pt x="114" y="199"/>
                      <a:pt x="114" y="199"/>
                    </a:cubicBezTo>
                    <a:cubicBezTo>
                      <a:pt x="86" y="153"/>
                      <a:pt x="86" y="153"/>
                      <a:pt x="86" y="153"/>
                    </a:cubicBezTo>
                    <a:cubicBezTo>
                      <a:pt x="80" y="145"/>
                      <a:pt x="80" y="145"/>
                      <a:pt x="80" y="145"/>
                    </a:cubicBezTo>
                    <a:cubicBezTo>
                      <a:pt x="80" y="145"/>
                      <a:pt x="80" y="146"/>
                      <a:pt x="80" y="147"/>
                    </a:cubicBezTo>
                    <a:cubicBezTo>
                      <a:pt x="79" y="148"/>
                      <a:pt x="79" y="148"/>
                      <a:pt x="79" y="149"/>
                    </a:cubicBezTo>
                    <a:cubicBezTo>
                      <a:pt x="78" y="150"/>
                      <a:pt x="78" y="151"/>
                      <a:pt x="78" y="151"/>
                    </a:cubicBezTo>
                    <a:cubicBezTo>
                      <a:pt x="77" y="152"/>
                      <a:pt x="77" y="153"/>
                      <a:pt x="76" y="154"/>
                    </a:cubicBezTo>
                    <a:cubicBezTo>
                      <a:pt x="74" y="156"/>
                      <a:pt x="72" y="159"/>
                      <a:pt x="70" y="162"/>
                    </a:cubicBezTo>
                    <a:cubicBezTo>
                      <a:pt x="67" y="164"/>
                      <a:pt x="65" y="166"/>
                      <a:pt x="62" y="168"/>
                    </a:cubicBezTo>
                    <a:cubicBezTo>
                      <a:pt x="59" y="169"/>
                      <a:pt x="55" y="171"/>
                      <a:pt x="52" y="172"/>
                    </a:cubicBezTo>
                    <a:cubicBezTo>
                      <a:pt x="49" y="173"/>
                      <a:pt x="45" y="173"/>
                      <a:pt x="41" y="173"/>
                    </a:cubicBezTo>
                    <a:cubicBezTo>
                      <a:pt x="36" y="173"/>
                      <a:pt x="30" y="172"/>
                      <a:pt x="25" y="170"/>
                    </a:cubicBezTo>
                    <a:cubicBezTo>
                      <a:pt x="20" y="168"/>
                      <a:pt x="16" y="165"/>
                      <a:pt x="12" y="161"/>
                    </a:cubicBezTo>
                    <a:cubicBezTo>
                      <a:pt x="9" y="158"/>
                      <a:pt x="6" y="153"/>
                      <a:pt x="4" y="148"/>
                    </a:cubicBezTo>
                    <a:cubicBezTo>
                      <a:pt x="2" y="143"/>
                      <a:pt x="0" y="138"/>
                      <a:pt x="0" y="132"/>
                    </a:cubicBezTo>
                    <a:cubicBezTo>
                      <a:pt x="0" y="127"/>
                      <a:pt x="2" y="122"/>
                      <a:pt x="4" y="117"/>
                    </a:cubicBezTo>
                    <a:cubicBezTo>
                      <a:pt x="5" y="113"/>
                      <a:pt x="8" y="108"/>
                      <a:pt x="12" y="105"/>
                    </a:cubicBezTo>
                    <a:cubicBezTo>
                      <a:pt x="15" y="101"/>
                      <a:pt x="19" y="98"/>
                      <a:pt x="24" y="96"/>
                    </a:cubicBezTo>
                    <a:cubicBezTo>
                      <a:pt x="28" y="94"/>
                      <a:pt x="33" y="92"/>
                      <a:pt x="39" y="92"/>
                    </a:cubicBezTo>
                    <a:cubicBezTo>
                      <a:pt x="39" y="92"/>
                      <a:pt x="39" y="92"/>
                      <a:pt x="39" y="92"/>
                    </a:cubicBezTo>
                    <a:cubicBezTo>
                      <a:pt x="40" y="92"/>
                      <a:pt x="40" y="92"/>
                      <a:pt x="40" y="92"/>
                    </a:cubicBezTo>
                    <a:cubicBezTo>
                      <a:pt x="40" y="92"/>
                      <a:pt x="41" y="92"/>
                      <a:pt x="41" y="92"/>
                    </a:cubicBezTo>
                    <a:cubicBezTo>
                      <a:pt x="41" y="92"/>
                      <a:pt x="41" y="92"/>
                      <a:pt x="42" y="92"/>
                    </a:cubicBezTo>
                    <a:cubicBezTo>
                      <a:pt x="42" y="92"/>
                      <a:pt x="43" y="92"/>
                      <a:pt x="43" y="92"/>
                    </a:cubicBezTo>
                    <a:cubicBezTo>
                      <a:pt x="44" y="92"/>
                      <a:pt x="45" y="92"/>
                      <a:pt x="45" y="92"/>
                    </a:cubicBezTo>
                    <a:cubicBezTo>
                      <a:pt x="46" y="92"/>
                      <a:pt x="46" y="92"/>
                      <a:pt x="47" y="92"/>
                    </a:cubicBezTo>
                    <a:cubicBezTo>
                      <a:pt x="47" y="92"/>
                      <a:pt x="48" y="92"/>
                      <a:pt x="49" y="92"/>
                    </a:cubicBezTo>
                    <a:cubicBezTo>
                      <a:pt x="43" y="84"/>
                      <a:pt x="43" y="84"/>
                      <a:pt x="43" y="84"/>
                    </a:cubicBezTo>
                    <a:cubicBezTo>
                      <a:pt x="12" y="32"/>
                      <a:pt x="12" y="32"/>
                      <a:pt x="12" y="32"/>
                    </a:cubicBezTo>
                    <a:cubicBezTo>
                      <a:pt x="22" y="26"/>
                      <a:pt x="32" y="22"/>
                      <a:pt x="42" y="18"/>
                    </a:cubicBezTo>
                    <a:cubicBezTo>
                      <a:pt x="53" y="14"/>
                      <a:pt x="64" y="10"/>
                      <a:pt x="75" y="8"/>
                    </a:cubicBezTo>
                    <a:cubicBezTo>
                      <a:pt x="86" y="5"/>
                      <a:pt x="97" y="3"/>
                      <a:pt x="108" y="2"/>
                    </a:cubicBezTo>
                    <a:cubicBezTo>
                      <a:pt x="119" y="1"/>
                      <a:pt x="130" y="0"/>
                      <a:pt x="142"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8" name="Freeform 37">
                <a:extLst>
                  <a:ext uri="{FF2B5EF4-FFF2-40B4-BE49-F238E27FC236}">
                    <a16:creationId xmlns:a16="http://schemas.microsoft.com/office/drawing/2014/main" id="{3E3CBB9D-9A5A-484F-AC33-A3604797E5A6}"/>
                  </a:ext>
                </a:extLst>
              </p:cNvPr>
              <p:cNvSpPr>
                <a:spLocks/>
              </p:cNvSpPr>
              <p:nvPr/>
            </p:nvSpPr>
            <p:spPr bwMode="auto">
              <a:xfrm>
                <a:off x="1485990" y="1180412"/>
                <a:ext cx="2187575" cy="1287463"/>
              </a:xfrm>
              <a:custGeom>
                <a:avLst/>
                <a:gdLst>
                  <a:gd name="T0" fmla="*/ 87 w 326"/>
                  <a:gd name="T1" fmla="*/ 149 h 192"/>
                  <a:gd name="T2" fmla="*/ 82 w 326"/>
                  <a:gd name="T3" fmla="*/ 140 h 192"/>
                  <a:gd name="T4" fmla="*/ 75 w 326"/>
                  <a:gd name="T5" fmla="*/ 140 h 192"/>
                  <a:gd name="T6" fmla="*/ 72 w 326"/>
                  <a:gd name="T7" fmla="*/ 147 h 192"/>
                  <a:gd name="T8" fmla="*/ 58 w 326"/>
                  <a:gd name="T9" fmla="*/ 162 h 192"/>
                  <a:gd name="T10" fmla="*/ 16 w 326"/>
                  <a:gd name="T11" fmla="*/ 159 h 192"/>
                  <a:gd name="T12" fmla="*/ 4 w 326"/>
                  <a:gd name="T13" fmla="*/ 119 h 192"/>
                  <a:gd name="T14" fmla="*/ 37 w 326"/>
                  <a:gd name="T15" fmla="*/ 94 h 192"/>
                  <a:gd name="T16" fmla="*/ 39 w 326"/>
                  <a:gd name="T17" fmla="*/ 94 h 192"/>
                  <a:gd name="T18" fmla="*/ 40 w 326"/>
                  <a:gd name="T19" fmla="*/ 94 h 192"/>
                  <a:gd name="T20" fmla="*/ 47 w 326"/>
                  <a:gd name="T21" fmla="*/ 95 h 192"/>
                  <a:gd name="T22" fmla="*/ 50 w 326"/>
                  <a:gd name="T23" fmla="*/ 88 h 192"/>
                  <a:gd name="T24" fmla="*/ 15 w 326"/>
                  <a:gd name="T25" fmla="*/ 32 h 192"/>
                  <a:gd name="T26" fmla="*/ 166 w 326"/>
                  <a:gd name="T27" fmla="*/ 4 h 192"/>
                  <a:gd name="T28" fmla="*/ 309 w 326"/>
                  <a:gd name="T29" fmla="*/ 49 h 192"/>
                  <a:gd name="T30" fmla="*/ 326 w 326"/>
                  <a:gd name="T31" fmla="*/ 62 h 192"/>
                  <a:gd name="T32" fmla="*/ 255 w 326"/>
                  <a:gd name="T33" fmla="*/ 105 h 192"/>
                  <a:gd name="T34" fmla="*/ 246 w 326"/>
                  <a:gd name="T35" fmla="*/ 111 h 192"/>
                  <a:gd name="T36" fmla="*/ 245 w 326"/>
                  <a:gd name="T37" fmla="*/ 117 h 192"/>
                  <a:gd name="T38" fmla="*/ 253 w 326"/>
                  <a:gd name="T39" fmla="*/ 121 h 192"/>
                  <a:gd name="T40" fmla="*/ 268 w 326"/>
                  <a:gd name="T41" fmla="*/ 135 h 192"/>
                  <a:gd name="T42" fmla="*/ 265 w 326"/>
                  <a:gd name="T43" fmla="*/ 176 h 192"/>
                  <a:gd name="T44" fmla="*/ 225 w 326"/>
                  <a:gd name="T45" fmla="*/ 188 h 192"/>
                  <a:gd name="T46" fmla="*/ 199 w 326"/>
                  <a:gd name="T47" fmla="*/ 156 h 192"/>
                  <a:gd name="T48" fmla="*/ 199 w 326"/>
                  <a:gd name="T49" fmla="*/ 154 h 192"/>
                  <a:gd name="T50" fmla="*/ 199 w 326"/>
                  <a:gd name="T51" fmla="*/ 153 h 192"/>
                  <a:gd name="T52" fmla="*/ 199 w 326"/>
                  <a:gd name="T53" fmla="*/ 148 h 192"/>
                  <a:gd name="T54" fmla="*/ 200 w 326"/>
                  <a:gd name="T55" fmla="*/ 147 h 192"/>
                  <a:gd name="T56" fmla="*/ 193 w 326"/>
                  <a:gd name="T57" fmla="*/ 143 h 192"/>
                  <a:gd name="T58" fmla="*/ 113 w 326"/>
                  <a:gd name="T59" fmla="*/ 192 h 192"/>
                  <a:gd name="T60" fmla="*/ 87 w 326"/>
                  <a:gd name="T61" fmla="*/ 14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6" h="192">
                    <a:moveTo>
                      <a:pt x="87" y="149"/>
                    </a:moveTo>
                    <a:cubicBezTo>
                      <a:pt x="82" y="140"/>
                      <a:pt x="82" y="140"/>
                      <a:pt x="82" y="140"/>
                    </a:cubicBezTo>
                    <a:cubicBezTo>
                      <a:pt x="81" y="138"/>
                      <a:pt x="77" y="138"/>
                      <a:pt x="75" y="140"/>
                    </a:cubicBezTo>
                    <a:cubicBezTo>
                      <a:pt x="74" y="142"/>
                      <a:pt x="73" y="145"/>
                      <a:pt x="72" y="147"/>
                    </a:cubicBezTo>
                    <a:cubicBezTo>
                      <a:pt x="69" y="154"/>
                      <a:pt x="64" y="159"/>
                      <a:pt x="58" y="162"/>
                    </a:cubicBezTo>
                    <a:cubicBezTo>
                      <a:pt x="45" y="170"/>
                      <a:pt x="28" y="168"/>
                      <a:pt x="16" y="159"/>
                    </a:cubicBezTo>
                    <a:cubicBezTo>
                      <a:pt x="5" y="150"/>
                      <a:pt x="0" y="134"/>
                      <a:pt x="4" y="119"/>
                    </a:cubicBezTo>
                    <a:cubicBezTo>
                      <a:pt x="9" y="105"/>
                      <a:pt x="22" y="95"/>
                      <a:pt x="37" y="94"/>
                    </a:cubicBezTo>
                    <a:cubicBezTo>
                      <a:pt x="37" y="94"/>
                      <a:pt x="39" y="94"/>
                      <a:pt x="39" y="94"/>
                    </a:cubicBezTo>
                    <a:cubicBezTo>
                      <a:pt x="40" y="94"/>
                      <a:pt x="40" y="94"/>
                      <a:pt x="40" y="94"/>
                    </a:cubicBezTo>
                    <a:cubicBezTo>
                      <a:pt x="42" y="94"/>
                      <a:pt x="44" y="95"/>
                      <a:pt x="47" y="95"/>
                    </a:cubicBezTo>
                    <a:cubicBezTo>
                      <a:pt x="50" y="95"/>
                      <a:pt x="52" y="91"/>
                      <a:pt x="50" y="88"/>
                    </a:cubicBezTo>
                    <a:cubicBezTo>
                      <a:pt x="15" y="32"/>
                      <a:pt x="15" y="32"/>
                      <a:pt x="15" y="32"/>
                    </a:cubicBezTo>
                    <a:cubicBezTo>
                      <a:pt x="61" y="7"/>
                      <a:pt x="115" y="0"/>
                      <a:pt x="166" y="4"/>
                    </a:cubicBezTo>
                    <a:cubicBezTo>
                      <a:pt x="216" y="7"/>
                      <a:pt x="268" y="21"/>
                      <a:pt x="309" y="49"/>
                    </a:cubicBezTo>
                    <a:cubicBezTo>
                      <a:pt x="315" y="53"/>
                      <a:pt x="320" y="58"/>
                      <a:pt x="326" y="62"/>
                    </a:cubicBezTo>
                    <a:cubicBezTo>
                      <a:pt x="255" y="105"/>
                      <a:pt x="255" y="105"/>
                      <a:pt x="255" y="105"/>
                    </a:cubicBezTo>
                    <a:cubicBezTo>
                      <a:pt x="246" y="111"/>
                      <a:pt x="246" y="111"/>
                      <a:pt x="246" y="111"/>
                    </a:cubicBezTo>
                    <a:cubicBezTo>
                      <a:pt x="244" y="112"/>
                      <a:pt x="244" y="115"/>
                      <a:pt x="245" y="117"/>
                    </a:cubicBezTo>
                    <a:cubicBezTo>
                      <a:pt x="247" y="119"/>
                      <a:pt x="251" y="119"/>
                      <a:pt x="253" y="121"/>
                    </a:cubicBezTo>
                    <a:cubicBezTo>
                      <a:pt x="259" y="124"/>
                      <a:pt x="264" y="129"/>
                      <a:pt x="268" y="135"/>
                    </a:cubicBezTo>
                    <a:cubicBezTo>
                      <a:pt x="275" y="148"/>
                      <a:pt x="274" y="164"/>
                      <a:pt x="265" y="176"/>
                    </a:cubicBezTo>
                    <a:cubicBezTo>
                      <a:pt x="255" y="187"/>
                      <a:pt x="239" y="192"/>
                      <a:pt x="225" y="188"/>
                    </a:cubicBezTo>
                    <a:cubicBezTo>
                      <a:pt x="211" y="183"/>
                      <a:pt x="200" y="171"/>
                      <a:pt x="199" y="156"/>
                    </a:cubicBezTo>
                    <a:cubicBezTo>
                      <a:pt x="199" y="154"/>
                      <a:pt x="199" y="154"/>
                      <a:pt x="199" y="154"/>
                    </a:cubicBezTo>
                    <a:cubicBezTo>
                      <a:pt x="199" y="153"/>
                      <a:pt x="199" y="153"/>
                      <a:pt x="199" y="153"/>
                    </a:cubicBezTo>
                    <a:cubicBezTo>
                      <a:pt x="199" y="151"/>
                      <a:pt x="199" y="150"/>
                      <a:pt x="199" y="148"/>
                    </a:cubicBezTo>
                    <a:cubicBezTo>
                      <a:pt x="200" y="147"/>
                      <a:pt x="200" y="147"/>
                      <a:pt x="200" y="147"/>
                    </a:cubicBezTo>
                    <a:cubicBezTo>
                      <a:pt x="200" y="144"/>
                      <a:pt x="196" y="141"/>
                      <a:pt x="193" y="143"/>
                    </a:cubicBezTo>
                    <a:cubicBezTo>
                      <a:pt x="113" y="192"/>
                      <a:pt x="113" y="192"/>
                      <a:pt x="113" y="192"/>
                    </a:cubicBezTo>
                    <a:lnTo>
                      <a:pt x="87" y="149"/>
                    </a:lnTo>
                    <a:close/>
                  </a:path>
                </a:pathLst>
              </a:custGeom>
              <a:solidFill>
                <a:srgbClr val="FAB1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39" name="Freeform 38">
                <a:extLst>
                  <a:ext uri="{FF2B5EF4-FFF2-40B4-BE49-F238E27FC236}">
                    <a16:creationId xmlns:a16="http://schemas.microsoft.com/office/drawing/2014/main" id="{853117CB-CDA2-479D-8967-F81FDB639E2B}"/>
                  </a:ext>
                </a:extLst>
              </p:cNvPr>
              <p:cNvSpPr>
                <a:spLocks/>
              </p:cNvSpPr>
              <p:nvPr/>
            </p:nvSpPr>
            <p:spPr bwMode="auto">
              <a:xfrm>
                <a:off x="808127" y="1407424"/>
                <a:ext cx="1382713" cy="1952625"/>
              </a:xfrm>
              <a:custGeom>
                <a:avLst/>
                <a:gdLst>
                  <a:gd name="T0" fmla="*/ 104 w 206"/>
                  <a:gd name="T1" fmla="*/ 0 h 291"/>
                  <a:gd name="T2" fmla="*/ 133 w 206"/>
                  <a:gd name="T3" fmla="*/ 48 h 291"/>
                  <a:gd name="T4" fmla="*/ 117 w 206"/>
                  <a:gd name="T5" fmla="*/ 54 h 291"/>
                  <a:gd name="T6" fmla="*/ 103 w 206"/>
                  <a:gd name="T7" fmla="*/ 65 h 291"/>
                  <a:gd name="T8" fmla="*/ 95 w 206"/>
                  <a:gd name="T9" fmla="*/ 79 h 291"/>
                  <a:gd name="T10" fmla="*/ 91 w 206"/>
                  <a:gd name="T11" fmla="*/ 96 h 291"/>
                  <a:gd name="T12" fmla="*/ 95 w 206"/>
                  <a:gd name="T13" fmla="*/ 115 h 291"/>
                  <a:gd name="T14" fmla="*/ 106 w 206"/>
                  <a:gd name="T15" fmla="*/ 131 h 291"/>
                  <a:gd name="T16" fmla="*/ 121 w 206"/>
                  <a:gd name="T17" fmla="*/ 141 h 291"/>
                  <a:gd name="T18" fmla="*/ 140 w 206"/>
                  <a:gd name="T19" fmla="*/ 145 h 291"/>
                  <a:gd name="T20" fmla="*/ 152 w 206"/>
                  <a:gd name="T21" fmla="*/ 144 h 291"/>
                  <a:gd name="T22" fmla="*/ 163 w 206"/>
                  <a:gd name="T23" fmla="*/ 140 h 291"/>
                  <a:gd name="T24" fmla="*/ 172 w 206"/>
                  <a:gd name="T25" fmla="*/ 133 h 291"/>
                  <a:gd name="T26" fmla="*/ 180 w 206"/>
                  <a:gd name="T27" fmla="*/ 125 h 291"/>
                  <a:gd name="T28" fmla="*/ 206 w 206"/>
                  <a:gd name="T29" fmla="*/ 168 h 291"/>
                  <a:gd name="T30" fmla="*/ 144 w 206"/>
                  <a:gd name="T31" fmla="*/ 205 h 291"/>
                  <a:gd name="T32" fmla="*/ 136 w 206"/>
                  <a:gd name="T33" fmla="*/ 210 h 291"/>
                  <a:gd name="T34" fmla="*/ 138 w 206"/>
                  <a:gd name="T35" fmla="*/ 211 h 291"/>
                  <a:gd name="T36" fmla="*/ 140 w 206"/>
                  <a:gd name="T37" fmla="*/ 212 h 291"/>
                  <a:gd name="T38" fmla="*/ 142 w 206"/>
                  <a:gd name="T39" fmla="*/ 213 h 291"/>
                  <a:gd name="T40" fmla="*/ 145 w 206"/>
                  <a:gd name="T41" fmla="*/ 214 h 291"/>
                  <a:gd name="T42" fmla="*/ 153 w 206"/>
                  <a:gd name="T43" fmla="*/ 221 h 291"/>
                  <a:gd name="T44" fmla="*/ 159 w 206"/>
                  <a:gd name="T45" fmla="*/ 229 h 291"/>
                  <a:gd name="T46" fmla="*/ 163 w 206"/>
                  <a:gd name="T47" fmla="*/ 239 h 291"/>
                  <a:gd name="T48" fmla="*/ 164 w 206"/>
                  <a:gd name="T49" fmla="*/ 250 h 291"/>
                  <a:gd name="T50" fmla="*/ 161 w 206"/>
                  <a:gd name="T51" fmla="*/ 266 h 291"/>
                  <a:gd name="T52" fmla="*/ 152 w 206"/>
                  <a:gd name="T53" fmla="*/ 279 h 291"/>
                  <a:gd name="T54" fmla="*/ 139 w 206"/>
                  <a:gd name="T55" fmla="*/ 287 h 291"/>
                  <a:gd name="T56" fmla="*/ 123 w 206"/>
                  <a:gd name="T57" fmla="*/ 291 h 291"/>
                  <a:gd name="T58" fmla="*/ 108 w 206"/>
                  <a:gd name="T59" fmla="*/ 288 h 291"/>
                  <a:gd name="T60" fmla="*/ 95 w 206"/>
                  <a:gd name="T61" fmla="*/ 279 h 291"/>
                  <a:gd name="T62" fmla="*/ 86 w 206"/>
                  <a:gd name="T63" fmla="*/ 267 h 291"/>
                  <a:gd name="T64" fmla="*/ 82 w 206"/>
                  <a:gd name="T65" fmla="*/ 252 h 291"/>
                  <a:gd name="T66" fmla="*/ 82 w 206"/>
                  <a:gd name="T67" fmla="*/ 252 h 291"/>
                  <a:gd name="T68" fmla="*/ 82 w 206"/>
                  <a:gd name="T69" fmla="*/ 251 h 291"/>
                  <a:gd name="T70" fmla="*/ 82 w 206"/>
                  <a:gd name="T71" fmla="*/ 250 h 291"/>
                  <a:gd name="T72" fmla="*/ 82 w 206"/>
                  <a:gd name="T73" fmla="*/ 250 h 291"/>
                  <a:gd name="T74" fmla="*/ 82 w 206"/>
                  <a:gd name="T75" fmla="*/ 248 h 291"/>
                  <a:gd name="T76" fmla="*/ 82 w 206"/>
                  <a:gd name="T77" fmla="*/ 246 h 291"/>
                  <a:gd name="T78" fmla="*/ 83 w 206"/>
                  <a:gd name="T79" fmla="*/ 244 h 291"/>
                  <a:gd name="T80" fmla="*/ 83 w 206"/>
                  <a:gd name="T81" fmla="*/ 242 h 291"/>
                  <a:gd name="T82" fmla="*/ 74 w 206"/>
                  <a:gd name="T83" fmla="*/ 248 h 291"/>
                  <a:gd name="T84" fmla="*/ 15 w 206"/>
                  <a:gd name="T85" fmla="*/ 284 h 291"/>
                  <a:gd name="T86" fmla="*/ 4 w 206"/>
                  <a:gd name="T87" fmla="*/ 240 h 291"/>
                  <a:gd name="T88" fmla="*/ 1 w 206"/>
                  <a:gd name="T89" fmla="*/ 191 h 291"/>
                  <a:gd name="T90" fmla="*/ 9 w 206"/>
                  <a:gd name="T91" fmla="*/ 140 h 291"/>
                  <a:gd name="T92" fmla="*/ 30 w 206"/>
                  <a:gd name="T93" fmla="*/ 85 h 291"/>
                  <a:gd name="T94" fmla="*/ 45 w 206"/>
                  <a:gd name="T95" fmla="*/ 58 h 291"/>
                  <a:gd name="T96" fmla="*/ 62 w 206"/>
                  <a:gd name="T97" fmla="*/ 35 h 291"/>
                  <a:gd name="T98" fmla="*/ 82 w 206"/>
                  <a:gd name="T99" fmla="*/ 16 h 291"/>
                  <a:gd name="T100" fmla="*/ 104 w 206"/>
                  <a:gd name="T10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6" h="291">
                    <a:moveTo>
                      <a:pt x="104" y="0"/>
                    </a:moveTo>
                    <a:cubicBezTo>
                      <a:pt x="133" y="48"/>
                      <a:pt x="133" y="48"/>
                      <a:pt x="133" y="48"/>
                    </a:cubicBezTo>
                    <a:cubicBezTo>
                      <a:pt x="127" y="49"/>
                      <a:pt x="122" y="51"/>
                      <a:pt x="117" y="54"/>
                    </a:cubicBezTo>
                    <a:cubicBezTo>
                      <a:pt x="112" y="57"/>
                      <a:pt x="107" y="60"/>
                      <a:pt x="103" y="65"/>
                    </a:cubicBezTo>
                    <a:cubicBezTo>
                      <a:pt x="100" y="69"/>
                      <a:pt x="97" y="74"/>
                      <a:pt x="95" y="79"/>
                    </a:cubicBezTo>
                    <a:cubicBezTo>
                      <a:pt x="92" y="85"/>
                      <a:pt x="91" y="90"/>
                      <a:pt x="91" y="96"/>
                    </a:cubicBezTo>
                    <a:cubicBezTo>
                      <a:pt x="91" y="103"/>
                      <a:pt x="93" y="110"/>
                      <a:pt x="95" y="115"/>
                    </a:cubicBezTo>
                    <a:cubicBezTo>
                      <a:pt x="98" y="121"/>
                      <a:pt x="101" y="127"/>
                      <a:pt x="106" y="131"/>
                    </a:cubicBezTo>
                    <a:cubicBezTo>
                      <a:pt x="110" y="135"/>
                      <a:pt x="115" y="139"/>
                      <a:pt x="121" y="141"/>
                    </a:cubicBezTo>
                    <a:cubicBezTo>
                      <a:pt x="127" y="144"/>
                      <a:pt x="133" y="145"/>
                      <a:pt x="140" y="145"/>
                    </a:cubicBezTo>
                    <a:cubicBezTo>
                      <a:pt x="144" y="145"/>
                      <a:pt x="148" y="145"/>
                      <a:pt x="152" y="144"/>
                    </a:cubicBezTo>
                    <a:cubicBezTo>
                      <a:pt x="156" y="143"/>
                      <a:pt x="159" y="142"/>
                      <a:pt x="163" y="140"/>
                    </a:cubicBezTo>
                    <a:cubicBezTo>
                      <a:pt x="166" y="138"/>
                      <a:pt x="169" y="136"/>
                      <a:pt x="172" y="133"/>
                    </a:cubicBezTo>
                    <a:cubicBezTo>
                      <a:pt x="175" y="131"/>
                      <a:pt x="178" y="128"/>
                      <a:pt x="180" y="125"/>
                    </a:cubicBezTo>
                    <a:cubicBezTo>
                      <a:pt x="206" y="168"/>
                      <a:pt x="206" y="168"/>
                      <a:pt x="206" y="168"/>
                    </a:cubicBezTo>
                    <a:cubicBezTo>
                      <a:pt x="144" y="205"/>
                      <a:pt x="144" y="205"/>
                      <a:pt x="144" y="205"/>
                    </a:cubicBezTo>
                    <a:cubicBezTo>
                      <a:pt x="136" y="210"/>
                      <a:pt x="136" y="210"/>
                      <a:pt x="136" y="210"/>
                    </a:cubicBezTo>
                    <a:cubicBezTo>
                      <a:pt x="136" y="211"/>
                      <a:pt x="137" y="211"/>
                      <a:pt x="138" y="211"/>
                    </a:cubicBezTo>
                    <a:cubicBezTo>
                      <a:pt x="139" y="212"/>
                      <a:pt x="139" y="212"/>
                      <a:pt x="140" y="212"/>
                    </a:cubicBezTo>
                    <a:cubicBezTo>
                      <a:pt x="141" y="213"/>
                      <a:pt x="142" y="213"/>
                      <a:pt x="142" y="213"/>
                    </a:cubicBezTo>
                    <a:cubicBezTo>
                      <a:pt x="143" y="214"/>
                      <a:pt x="144" y="214"/>
                      <a:pt x="145" y="214"/>
                    </a:cubicBezTo>
                    <a:cubicBezTo>
                      <a:pt x="148" y="216"/>
                      <a:pt x="150" y="218"/>
                      <a:pt x="153" y="221"/>
                    </a:cubicBezTo>
                    <a:cubicBezTo>
                      <a:pt x="155" y="223"/>
                      <a:pt x="157" y="226"/>
                      <a:pt x="159" y="229"/>
                    </a:cubicBezTo>
                    <a:cubicBezTo>
                      <a:pt x="161" y="232"/>
                      <a:pt x="162" y="235"/>
                      <a:pt x="163" y="239"/>
                    </a:cubicBezTo>
                    <a:cubicBezTo>
                      <a:pt x="164" y="242"/>
                      <a:pt x="164" y="246"/>
                      <a:pt x="164" y="250"/>
                    </a:cubicBezTo>
                    <a:cubicBezTo>
                      <a:pt x="164" y="255"/>
                      <a:pt x="163" y="261"/>
                      <a:pt x="161" y="266"/>
                    </a:cubicBezTo>
                    <a:cubicBezTo>
                      <a:pt x="159" y="270"/>
                      <a:pt x="156" y="275"/>
                      <a:pt x="152" y="279"/>
                    </a:cubicBezTo>
                    <a:cubicBezTo>
                      <a:pt x="149" y="282"/>
                      <a:pt x="144" y="285"/>
                      <a:pt x="139" y="287"/>
                    </a:cubicBezTo>
                    <a:cubicBezTo>
                      <a:pt x="134" y="289"/>
                      <a:pt x="129" y="291"/>
                      <a:pt x="123" y="291"/>
                    </a:cubicBezTo>
                    <a:cubicBezTo>
                      <a:pt x="118" y="291"/>
                      <a:pt x="113" y="290"/>
                      <a:pt x="108" y="288"/>
                    </a:cubicBezTo>
                    <a:cubicBezTo>
                      <a:pt x="103" y="286"/>
                      <a:pt x="99" y="283"/>
                      <a:pt x="95" y="279"/>
                    </a:cubicBezTo>
                    <a:cubicBezTo>
                      <a:pt x="92" y="276"/>
                      <a:pt x="88" y="272"/>
                      <a:pt x="86" y="267"/>
                    </a:cubicBezTo>
                    <a:cubicBezTo>
                      <a:pt x="84" y="263"/>
                      <a:pt x="83" y="258"/>
                      <a:pt x="82" y="252"/>
                    </a:cubicBezTo>
                    <a:cubicBezTo>
                      <a:pt x="82" y="252"/>
                      <a:pt x="82" y="252"/>
                      <a:pt x="82" y="252"/>
                    </a:cubicBezTo>
                    <a:cubicBezTo>
                      <a:pt x="82" y="251"/>
                      <a:pt x="82" y="251"/>
                      <a:pt x="82" y="251"/>
                    </a:cubicBezTo>
                    <a:cubicBezTo>
                      <a:pt x="82" y="251"/>
                      <a:pt x="82" y="251"/>
                      <a:pt x="82" y="250"/>
                    </a:cubicBezTo>
                    <a:cubicBezTo>
                      <a:pt x="82" y="250"/>
                      <a:pt x="82" y="250"/>
                      <a:pt x="82" y="250"/>
                    </a:cubicBezTo>
                    <a:cubicBezTo>
                      <a:pt x="82" y="249"/>
                      <a:pt x="82" y="248"/>
                      <a:pt x="82" y="248"/>
                    </a:cubicBezTo>
                    <a:cubicBezTo>
                      <a:pt x="82" y="247"/>
                      <a:pt x="82" y="247"/>
                      <a:pt x="82" y="246"/>
                    </a:cubicBezTo>
                    <a:cubicBezTo>
                      <a:pt x="83" y="245"/>
                      <a:pt x="83" y="245"/>
                      <a:pt x="83" y="244"/>
                    </a:cubicBezTo>
                    <a:cubicBezTo>
                      <a:pt x="83" y="244"/>
                      <a:pt x="83" y="243"/>
                      <a:pt x="83" y="242"/>
                    </a:cubicBezTo>
                    <a:cubicBezTo>
                      <a:pt x="74" y="248"/>
                      <a:pt x="74" y="248"/>
                      <a:pt x="74" y="248"/>
                    </a:cubicBezTo>
                    <a:cubicBezTo>
                      <a:pt x="15" y="284"/>
                      <a:pt x="15" y="284"/>
                      <a:pt x="15" y="284"/>
                    </a:cubicBezTo>
                    <a:cubicBezTo>
                      <a:pt x="10" y="270"/>
                      <a:pt x="7" y="255"/>
                      <a:pt x="4" y="240"/>
                    </a:cubicBezTo>
                    <a:cubicBezTo>
                      <a:pt x="2" y="224"/>
                      <a:pt x="0" y="208"/>
                      <a:pt x="1" y="191"/>
                    </a:cubicBezTo>
                    <a:cubicBezTo>
                      <a:pt x="2" y="175"/>
                      <a:pt x="4" y="157"/>
                      <a:pt x="9" y="140"/>
                    </a:cubicBezTo>
                    <a:cubicBezTo>
                      <a:pt x="13" y="122"/>
                      <a:pt x="20" y="103"/>
                      <a:pt x="30" y="85"/>
                    </a:cubicBezTo>
                    <a:cubicBezTo>
                      <a:pt x="35" y="75"/>
                      <a:pt x="39" y="66"/>
                      <a:pt x="45" y="58"/>
                    </a:cubicBezTo>
                    <a:cubicBezTo>
                      <a:pt x="50" y="50"/>
                      <a:pt x="56" y="42"/>
                      <a:pt x="62" y="35"/>
                    </a:cubicBezTo>
                    <a:cubicBezTo>
                      <a:pt x="68" y="28"/>
                      <a:pt x="75" y="22"/>
                      <a:pt x="82" y="16"/>
                    </a:cubicBezTo>
                    <a:cubicBezTo>
                      <a:pt x="89" y="10"/>
                      <a:pt x="96" y="5"/>
                      <a:pt x="104"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0" name="Freeform 39">
                <a:extLst>
                  <a:ext uri="{FF2B5EF4-FFF2-40B4-BE49-F238E27FC236}">
                    <a16:creationId xmlns:a16="http://schemas.microsoft.com/office/drawing/2014/main" id="{02197553-9BB4-430D-8968-D2970650769B}"/>
                  </a:ext>
                </a:extLst>
              </p:cNvPr>
              <p:cNvSpPr>
                <a:spLocks/>
              </p:cNvSpPr>
              <p:nvPr/>
            </p:nvSpPr>
            <p:spPr bwMode="auto">
              <a:xfrm>
                <a:off x="814477" y="1448699"/>
                <a:ext cx="1336675" cy="1878013"/>
              </a:xfrm>
              <a:custGeom>
                <a:avLst/>
                <a:gdLst>
                  <a:gd name="T0" fmla="*/ 122 w 199"/>
                  <a:gd name="T1" fmla="*/ 280 h 280"/>
                  <a:gd name="T2" fmla="*/ 86 w 199"/>
                  <a:gd name="T3" fmla="*/ 246 h 280"/>
                  <a:gd name="T4" fmla="*/ 85 w 199"/>
                  <a:gd name="T5" fmla="*/ 244 h 280"/>
                  <a:gd name="T6" fmla="*/ 85 w 199"/>
                  <a:gd name="T7" fmla="*/ 244 h 280"/>
                  <a:gd name="T8" fmla="*/ 86 w 199"/>
                  <a:gd name="T9" fmla="*/ 237 h 280"/>
                  <a:gd name="T10" fmla="*/ 80 w 199"/>
                  <a:gd name="T11" fmla="*/ 233 h 280"/>
                  <a:gd name="T12" fmla="*/ 16 w 199"/>
                  <a:gd name="T13" fmla="*/ 272 h 280"/>
                  <a:gd name="T14" fmla="*/ 16 w 199"/>
                  <a:gd name="T15" fmla="*/ 119 h 280"/>
                  <a:gd name="T16" fmla="*/ 101 w 199"/>
                  <a:gd name="T17" fmla="*/ 0 h 280"/>
                  <a:gd name="T18" fmla="*/ 126 w 199"/>
                  <a:gd name="T19" fmla="*/ 40 h 280"/>
                  <a:gd name="T20" fmla="*/ 95 w 199"/>
                  <a:gd name="T21" fmla="*/ 119 h 280"/>
                  <a:gd name="T22" fmla="*/ 178 w 199"/>
                  <a:gd name="T23" fmla="*/ 126 h 280"/>
                  <a:gd name="T24" fmla="*/ 199 w 199"/>
                  <a:gd name="T25" fmla="*/ 160 h 280"/>
                  <a:gd name="T26" fmla="*/ 132 w 199"/>
                  <a:gd name="T27" fmla="*/ 201 h 280"/>
                  <a:gd name="T28" fmla="*/ 134 w 199"/>
                  <a:gd name="T29" fmla="*/ 209 h 280"/>
                  <a:gd name="T30" fmla="*/ 146 w 199"/>
                  <a:gd name="T31" fmla="*/ 215 h 280"/>
                  <a:gd name="T32" fmla="*/ 159 w 199"/>
                  <a:gd name="T33" fmla="*/ 241 h 280"/>
                  <a:gd name="T34" fmla="*/ 122 w 199"/>
                  <a:gd name="T35"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280">
                    <a:moveTo>
                      <a:pt x="122" y="280"/>
                    </a:moveTo>
                    <a:cubicBezTo>
                      <a:pt x="103" y="280"/>
                      <a:pt x="87" y="265"/>
                      <a:pt x="86" y="246"/>
                    </a:cubicBezTo>
                    <a:cubicBezTo>
                      <a:pt x="86" y="246"/>
                      <a:pt x="85" y="244"/>
                      <a:pt x="85" y="244"/>
                    </a:cubicBezTo>
                    <a:cubicBezTo>
                      <a:pt x="85" y="244"/>
                      <a:pt x="85" y="244"/>
                      <a:pt x="85" y="244"/>
                    </a:cubicBezTo>
                    <a:cubicBezTo>
                      <a:pt x="85" y="241"/>
                      <a:pt x="86" y="239"/>
                      <a:pt x="86" y="237"/>
                    </a:cubicBezTo>
                    <a:cubicBezTo>
                      <a:pt x="87" y="234"/>
                      <a:pt x="83" y="231"/>
                      <a:pt x="80" y="233"/>
                    </a:cubicBezTo>
                    <a:cubicBezTo>
                      <a:pt x="16" y="272"/>
                      <a:pt x="16" y="272"/>
                      <a:pt x="16" y="272"/>
                    </a:cubicBezTo>
                    <a:cubicBezTo>
                      <a:pt x="0" y="222"/>
                      <a:pt x="0" y="168"/>
                      <a:pt x="16" y="119"/>
                    </a:cubicBezTo>
                    <a:cubicBezTo>
                      <a:pt x="32" y="72"/>
                      <a:pt x="59" y="28"/>
                      <a:pt x="101" y="0"/>
                    </a:cubicBezTo>
                    <a:cubicBezTo>
                      <a:pt x="126" y="40"/>
                      <a:pt x="126" y="40"/>
                      <a:pt x="126" y="40"/>
                    </a:cubicBezTo>
                    <a:cubicBezTo>
                      <a:pt x="92" y="49"/>
                      <a:pt x="75" y="90"/>
                      <a:pt x="95" y="119"/>
                    </a:cubicBezTo>
                    <a:cubicBezTo>
                      <a:pt x="113" y="148"/>
                      <a:pt x="155" y="151"/>
                      <a:pt x="178" y="126"/>
                    </a:cubicBezTo>
                    <a:cubicBezTo>
                      <a:pt x="199" y="160"/>
                      <a:pt x="199" y="160"/>
                      <a:pt x="199" y="160"/>
                    </a:cubicBezTo>
                    <a:cubicBezTo>
                      <a:pt x="132" y="201"/>
                      <a:pt x="132" y="201"/>
                      <a:pt x="132" y="201"/>
                    </a:cubicBezTo>
                    <a:cubicBezTo>
                      <a:pt x="128" y="203"/>
                      <a:pt x="131" y="208"/>
                      <a:pt x="134" y="209"/>
                    </a:cubicBezTo>
                    <a:cubicBezTo>
                      <a:pt x="139" y="210"/>
                      <a:pt x="142" y="212"/>
                      <a:pt x="146" y="215"/>
                    </a:cubicBezTo>
                    <a:cubicBezTo>
                      <a:pt x="154" y="221"/>
                      <a:pt x="159" y="231"/>
                      <a:pt x="159" y="241"/>
                    </a:cubicBezTo>
                    <a:cubicBezTo>
                      <a:pt x="161" y="262"/>
                      <a:pt x="143" y="280"/>
                      <a:pt x="122" y="280"/>
                    </a:cubicBezTo>
                    <a:close/>
                  </a:path>
                </a:pathLst>
              </a:custGeom>
              <a:solidFill>
                <a:srgbClr val="E8E3D5"/>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1" name="Freeform 40">
                <a:extLst>
                  <a:ext uri="{FF2B5EF4-FFF2-40B4-BE49-F238E27FC236}">
                    <a16:creationId xmlns:a16="http://schemas.microsoft.com/office/drawing/2014/main" id="{B49CD147-B366-4C85-8DDB-BC9354A223C9}"/>
                  </a:ext>
                </a:extLst>
              </p:cNvPr>
              <p:cNvSpPr>
                <a:spLocks/>
              </p:cNvSpPr>
              <p:nvPr/>
            </p:nvSpPr>
            <p:spPr bwMode="auto">
              <a:xfrm>
                <a:off x="2230527" y="1636024"/>
                <a:ext cx="2154238" cy="2260600"/>
              </a:xfrm>
              <a:custGeom>
                <a:avLst/>
                <a:gdLst>
                  <a:gd name="T0" fmla="*/ 263 w 321"/>
                  <a:gd name="T1" fmla="*/ 39 h 337"/>
                  <a:gd name="T2" fmla="*/ 288 w 321"/>
                  <a:gd name="T3" fmla="*/ 103 h 337"/>
                  <a:gd name="T4" fmla="*/ 289 w 321"/>
                  <a:gd name="T5" fmla="*/ 137 h 337"/>
                  <a:gd name="T6" fmla="*/ 291 w 321"/>
                  <a:gd name="T7" fmla="*/ 159 h 337"/>
                  <a:gd name="T8" fmla="*/ 293 w 321"/>
                  <a:gd name="T9" fmla="*/ 175 h 337"/>
                  <a:gd name="T10" fmla="*/ 301 w 321"/>
                  <a:gd name="T11" fmla="*/ 198 h 337"/>
                  <a:gd name="T12" fmla="*/ 315 w 321"/>
                  <a:gd name="T13" fmla="*/ 213 h 337"/>
                  <a:gd name="T14" fmla="*/ 319 w 321"/>
                  <a:gd name="T15" fmla="*/ 216 h 337"/>
                  <a:gd name="T16" fmla="*/ 256 w 321"/>
                  <a:gd name="T17" fmla="*/ 258 h 337"/>
                  <a:gd name="T18" fmla="*/ 240 w 321"/>
                  <a:gd name="T19" fmla="*/ 228 h 337"/>
                  <a:gd name="T20" fmla="*/ 207 w 321"/>
                  <a:gd name="T21" fmla="*/ 216 h 337"/>
                  <a:gd name="T22" fmla="*/ 172 w 321"/>
                  <a:gd name="T23" fmla="*/ 230 h 337"/>
                  <a:gd name="T24" fmla="*/ 158 w 321"/>
                  <a:gd name="T25" fmla="*/ 265 h 337"/>
                  <a:gd name="T26" fmla="*/ 164 w 321"/>
                  <a:gd name="T27" fmla="*/ 288 h 337"/>
                  <a:gd name="T28" fmla="*/ 179 w 321"/>
                  <a:gd name="T29" fmla="*/ 305 h 337"/>
                  <a:gd name="T30" fmla="*/ 85 w 321"/>
                  <a:gd name="T31" fmla="*/ 268 h 337"/>
                  <a:gd name="T32" fmla="*/ 79 w 321"/>
                  <a:gd name="T33" fmla="*/ 261 h 337"/>
                  <a:gd name="T34" fmla="*/ 77 w 321"/>
                  <a:gd name="T35" fmla="*/ 266 h 337"/>
                  <a:gd name="T36" fmla="*/ 69 w 321"/>
                  <a:gd name="T37" fmla="*/ 276 h 337"/>
                  <a:gd name="T38" fmla="*/ 51 w 321"/>
                  <a:gd name="T39" fmla="*/ 286 h 337"/>
                  <a:gd name="T40" fmla="*/ 25 w 321"/>
                  <a:gd name="T41" fmla="*/ 284 h 337"/>
                  <a:gd name="T42" fmla="*/ 3 w 321"/>
                  <a:gd name="T43" fmla="*/ 262 h 337"/>
                  <a:gd name="T44" fmla="*/ 3 w 321"/>
                  <a:gd name="T45" fmla="*/ 231 h 337"/>
                  <a:gd name="T46" fmla="*/ 23 w 321"/>
                  <a:gd name="T47" fmla="*/ 209 h 337"/>
                  <a:gd name="T48" fmla="*/ 39 w 321"/>
                  <a:gd name="T49" fmla="*/ 205 h 337"/>
                  <a:gd name="T50" fmla="*/ 40 w 321"/>
                  <a:gd name="T51" fmla="*/ 205 h 337"/>
                  <a:gd name="T52" fmla="*/ 43 w 321"/>
                  <a:gd name="T53" fmla="*/ 205 h 337"/>
                  <a:gd name="T54" fmla="*/ 46 w 321"/>
                  <a:gd name="T55" fmla="*/ 206 h 337"/>
                  <a:gd name="T56" fmla="*/ 42 w 321"/>
                  <a:gd name="T57" fmla="*/ 197 h 337"/>
                  <a:gd name="T58" fmla="*/ 76 w 321"/>
                  <a:gd name="T59" fmla="*/ 93 h 337"/>
                  <a:gd name="T60" fmla="*/ 93 w 321"/>
                  <a:gd name="T61" fmla="*/ 122 h 337"/>
                  <a:gd name="T62" fmla="*/ 125 w 321"/>
                  <a:gd name="T63" fmla="*/ 134 h 337"/>
                  <a:gd name="T64" fmla="*/ 160 w 321"/>
                  <a:gd name="T65" fmla="*/ 119 h 337"/>
                  <a:gd name="T66" fmla="*/ 174 w 321"/>
                  <a:gd name="T67" fmla="*/ 85 h 337"/>
                  <a:gd name="T68" fmla="*/ 168 w 321"/>
                  <a:gd name="T69" fmla="*/ 63 h 337"/>
                  <a:gd name="T70" fmla="*/ 154 w 321"/>
                  <a:gd name="T71" fmla="*/ 4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337">
                    <a:moveTo>
                      <a:pt x="228" y="0"/>
                    </a:moveTo>
                    <a:cubicBezTo>
                      <a:pt x="243" y="14"/>
                      <a:pt x="254" y="27"/>
                      <a:pt x="263" y="39"/>
                    </a:cubicBezTo>
                    <a:cubicBezTo>
                      <a:pt x="271" y="52"/>
                      <a:pt x="277" y="64"/>
                      <a:pt x="281" y="75"/>
                    </a:cubicBezTo>
                    <a:cubicBezTo>
                      <a:pt x="285" y="86"/>
                      <a:pt x="287" y="95"/>
                      <a:pt x="288" y="103"/>
                    </a:cubicBezTo>
                    <a:cubicBezTo>
                      <a:pt x="289" y="111"/>
                      <a:pt x="289" y="117"/>
                      <a:pt x="289" y="121"/>
                    </a:cubicBezTo>
                    <a:cubicBezTo>
                      <a:pt x="289" y="127"/>
                      <a:pt x="289" y="132"/>
                      <a:pt x="289" y="137"/>
                    </a:cubicBezTo>
                    <a:cubicBezTo>
                      <a:pt x="289" y="141"/>
                      <a:pt x="289" y="145"/>
                      <a:pt x="289" y="148"/>
                    </a:cubicBezTo>
                    <a:cubicBezTo>
                      <a:pt x="290" y="152"/>
                      <a:pt x="290" y="155"/>
                      <a:pt x="291" y="159"/>
                    </a:cubicBezTo>
                    <a:cubicBezTo>
                      <a:pt x="291" y="162"/>
                      <a:pt x="292" y="166"/>
                      <a:pt x="292" y="171"/>
                    </a:cubicBezTo>
                    <a:cubicBezTo>
                      <a:pt x="292" y="171"/>
                      <a:pt x="292" y="173"/>
                      <a:pt x="293" y="175"/>
                    </a:cubicBezTo>
                    <a:cubicBezTo>
                      <a:pt x="293" y="178"/>
                      <a:pt x="294" y="181"/>
                      <a:pt x="295" y="185"/>
                    </a:cubicBezTo>
                    <a:cubicBezTo>
                      <a:pt x="296" y="189"/>
                      <a:pt x="298" y="193"/>
                      <a:pt x="301" y="198"/>
                    </a:cubicBezTo>
                    <a:cubicBezTo>
                      <a:pt x="304" y="203"/>
                      <a:pt x="308" y="207"/>
                      <a:pt x="313" y="212"/>
                    </a:cubicBezTo>
                    <a:cubicBezTo>
                      <a:pt x="314" y="212"/>
                      <a:pt x="315" y="213"/>
                      <a:pt x="315" y="213"/>
                    </a:cubicBezTo>
                    <a:cubicBezTo>
                      <a:pt x="316" y="214"/>
                      <a:pt x="316" y="214"/>
                      <a:pt x="317" y="215"/>
                    </a:cubicBezTo>
                    <a:cubicBezTo>
                      <a:pt x="318" y="215"/>
                      <a:pt x="318" y="216"/>
                      <a:pt x="319" y="216"/>
                    </a:cubicBezTo>
                    <a:cubicBezTo>
                      <a:pt x="320" y="217"/>
                      <a:pt x="320" y="217"/>
                      <a:pt x="321" y="218"/>
                    </a:cubicBezTo>
                    <a:cubicBezTo>
                      <a:pt x="256" y="258"/>
                      <a:pt x="256" y="258"/>
                      <a:pt x="256" y="258"/>
                    </a:cubicBezTo>
                    <a:cubicBezTo>
                      <a:pt x="255" y="252"/>
                      <a:pt x="253" y="246"/>
                      <a:pt x="250" y="241"/>
                    </a:cubicBezTo>
                    <a:cubicBezTo>
                      <a:pt x="248" y="236"/>
                      <a:pt x="244" y="231"/>
                      <a:pt x="240" y="228"/>
                    </a:cubicBezTo>
                    <a:cubicBezTo>
                      <a:pt x="235" y="224"/>
                      <a:pt x="230" y="221"/>
                      <a:pt x="225" y="219"/>
                    </a:cubicBezTo>
                    <a:cubicBezTo>
                      <a:pt x="219" y="217"/>
                      <a:pt x="213" y="216"/>
                      <a:pt x="207" y="216"/>
                    </a:cubicBezTo>
                    <a:cubicBezTo>
                      <a:pt x="200" y="216"/>
                      <a:pt x="194" y="217"/>
                      <a:pt x="188" y="219"/>
                    </a:cubicBezTo>
                    <a:cubicBezTo>
                      <a:pt x="182" y="222"/>
                      <a:pt x="177" y="226"/>
                      <a:pt x="172" y="230"/>
                    </a:cubicBezTo>
                    <a:cubicBezTo>
                      <a:pt x="168" y="234"/>
                      <a:pt x="164" y="240"/>
                      <a:pt x="162" y="246"/>
                    </a:cubicBezTo>
                    <a:cubicBezTo>
                      <a:pt x="159" y="252"/>
                      <a:pt x="158" y="258"/>
                      <a:pt x="158" y="265"/>
                    </a:cubicBezTo>
                    <a:cubicBezTo>
                      <a:pt x="158" y="269"/>
                      <a:pt x="159" y="273"/>
                      <a:pt x="160" y="277"/>
                    </a:cubicBezTo>
                    <a:cubicBezTo>
                      <a:pt x="161" y="281"/>
                      <a:pt x="162" y="284"/>
                      <a:pt x="164" y="288"/>
                    </a:cubicBezTo>
                    <a:cubicBezTo>
                      <a:pt x="166" y="291"/>
                      <a:pt x="168" y="294"/>
                      <a:pt x="170" y="297"/>
                    </a:cubicBezTo>
                    <a:cubicBezTo>
                      <a:pt x="173" y="300"/>
                      <a:pt x="176" y="303"/>
                      <a:pt x="179" y="305"/>
                    </a:cubicBezTo>
                    <a:cubicBezTo>
                      <a:pt x="127" y="337"/>
                      <a:pt x="127" y="337"/>
                      <a:pt x="127" y="337"/>
                    </a:cubicBezTo>
                    <a:cubicBezTo>
                      <a:pt x="85" y="268"/>
                      <a:pt x="85" y="268"/>
                      <a:pt x="85" y="268"/>
                    </a:cubicBezTo>
                    <a:cubicBezTo>
                      <a:pt x="80" y="259"/>
                      <a:pt x="80" y="259"/>
                      <a:pt x="80" y="259"/>
                    </a:cubicBezTo>
                    <a:cubicBezTo>
                      <a:pt x="80" y="260"/>
                      <a:pt x="79" y="260"/>
                      <a:pt x="79" y="261"/>
                    </a:cubicBezTo>
                    <a:cubicBezTo>
                      <a:pt x="79" y="262"/>
                      <a:pt x="78" y="263"/>
                      <a:pt x="78" y="263"/>
                    </a:cubicBezTo>
                    <a:cubicBezTo>
                      <a:pt x="78" y="264"/>
                      <a:pt x="77" y="265"/>
                      <a:pt x="77" y="266"/>
                    </a:cubicBezTo>
                    <a:cubicBezTo>
                      <a:pt x="77" y="266"/>
                      <a:pt x="76" y="267"/>
                      <a:pt x="76" y="268"/>
                    </a:cubicBezTo>
                    <a:cubicBezTo>
                      <a:pt x="74" y="271"/>
                      <a:pt x="72" y="273"/>
                      <a:pt x="69" y="276"/>
                    </a:cubicBezTo>
                    <a:cubicBezTo>
                      <a:pt x="67" y="278"/>
                      <a:pt x="64" y="280"/>
                      <a:pt x="61" y="282"/>
                    </a:cubicBezTo>
                    <a:cubicBezTo>
                      <a:pt x="58" y="284"/>
                      <a:pt x="55" y="285"/>
                      <a:pt x="51" y="286"/>
                    </a:cubicBezTo>
                    <a:cubicBezTo>
                      <a:pt x="48" y="287"/>
                      <a:pt x="44" y="287"/>
                      <a:pt x="41" y="287"/>
                    </a:cubicBezTo>
                    <a:cubicBezTo>
                      <a:pt x="35" y="287"/>
                      <a:pt x="30" y="286"/>
                      <a:pt x="25" y="284"/>
                    </a:cubicBezTo>
                    <a:cubicBezTo>
                      <a:pt x="20" y="282"/>
                      <a:pt x="15" y="279"/>
                      <a:pt x="12" y="275"/>
                    </a:cubicBezTo>
                    <a:cubicBezTo>
                      <a:pt x="8" y="272"/>
                      <a:pt x="5" y="267"/>
                      <a:pt x="3" y="262"/>
                    </a:cubicBezTo>
                    <a:cubicBezTo>
                      <a:pt x="1" y="257"/>
                      <a:pt x="0" y="252"/>
                      <a:pt x="0" y="246"/>
                    </a:cubicBezTo>
                    <a:cubicBezTo>
                      <a:pt x="0" y="241"/>
                      <a:pt x="1" y="236"/>
                      <a:pt x="3" y="231"/>
                    </a:cubicBezTo>
                    <a:cubicBezTo>
                      <a:pt x="5" y="226"/>
                      <a:pt x="7" y="222"/>
                      <a:pt x="11" y="218"/>
                    </a:cubicBezTo>
                    <a:cubicBezTo>
                      <a:pt x="14" y="215"/>
                      <a:pt x="18" y="212"/>
                      <a:pt x="23" y="209"/>
                    </a:cubicBezTo>
                    <a:cubicBezTo>
                      <a:pt x="27" y="207"/>
                      <a:pt x="32" y="206"/>
                      <a:pt x="38" y="205"/>
                    </a:cubicBezTo>
                    <a:cubicBezTo>
                      <a:pt x="38" y="205"/>
                      <a:pt x="38" y="205"/>
                      <a:pt x="39" y="205"/>
                    </a:cubicBezTo>
                    <a:cubicBezTo>
                      <a:pt x="39" y="205"/>
                      <a:pt x="39" y="205"/>
                      <a:pt x="39" y="205"/>
                    </a:cubicBezTo>
                    <a:cubicBezTo>
                      <a:pt x="40" y="205"/>
                      <a:pt x="40" y="205"/>
                      <a:pt x="40" y="205"/>
                    </a:cubicBezTo>
                    <a:cubicBezTo>
                      <a:pt x="40" y="205"/>
                      <a:pt x="41" y="205"/>
                      <a:pt x="41" y="205"/>
                    </a:cubicBezTo>
                    <a:cubicBezTo>
                      <a:pt x="41" y="205"/>
                      <a:pt x="42" y="205"/>
                      <a:pt x="43" y="205"/>
                    </a:cubicBezTo>
                    <a:cubicBezTo>
                      <a:pt x="43" y="205"/>
                      <a:pt x="44" y="205"/>
                      <a:pt x="44" y="205"/>
                    </a:cubicBezTo>
                    <a:cubicBezTo>
                      <a:pt x="45" y="206"/>
                      <a:pt x="45" y="206"/>
                      <a:pt x="46" y="206"/>
                    </a:cubicBezTo>
                    <a:cubicBezTo>
                      <a:pt x="47" y="206"/>
                      <a:pt x="47" y="206"/>
                      <a:pt x="48" y="206"/>
                    </a:cubicBezTo>
                    <a:cubicBezTo>
                      <a:pt x="42" y="197"/>
                      <a:pt x="42" y="197"/>
                      <a:pt x="42" y="197"/>
                    </a:cubicBezTo>
                    <a:cubicBezTo>
                      <a:pt x="5" y="136"/>
                      <a:pt x="5" y="136"/>
                      <a:pt x="5" y="136"/>
                    </a:cubicBezTo>
                    <a:cubicBezTo>
                      <a:pt x="76" y="93"/>
                      <a:pt x="76" y="93"/>
                      <a:pt x="76" y="93"/>
                    </a:cubicBezTo>
                    <a:cubicBezTo>
                      <a:pt x="77" y="99"/>
                      <a:pt x="79" y="104"/>
                      <a:pt x="82" y="109"/>
                    </a:cubicBezTo>
                    <a:cubicBezTo>
                      <a:pt x="85" y="114"/>
                      <a:pt x="89" y="118"/>
                      <a:pt x="93" y="122"/>
                    </a:cubicBezTo>
                    <a:cubicBezTo>
                      <a:pt x="97" y="126"/>
                      <a:pt x="102" y="129"/>
                      <a:pt x="108" y="131"/>
                    </a:cubicBezTo>
                    <a:cubicBezTo>
                      <a:pt x="113" y="133"/>
                      <a:pt x="119" y="134"/>
                      <a:pt x="125" y="134"/>
                    </a:cubicBezTo>
                    <a:cubicBezTo>
                      <a:pt x="132" y="134"/>
                      <a:pt x="138" y="132"/>
                      <a:pt x="144" y="130"/>
                    </a:cubicBezTo>
                    <a:cubicBezTo>
                      <a:pt x="150" y="127"/>
                      <a:pt x="155" y="124"/>
                      <a:pt x="160" y="119"/>
                    </a:cubicBezTo>
                    <a:cubicBezTo>
                      <a:pt x="164" y="115"/>
                      <a:pt x="168" y="110"/>
                      <a:pt x="170" y="104"/>
                    </a:cubicBezTo>
                    <a:cubicBezTo>
                      <a:pt x="173" y="98"/>
                      <a:pt x="174" y="92"/>
                      <a:pt x="174" y="85"/>
                    </a:cubicBezTo>
                    <a:cubicBezTo>
                      <a:pt x="174" y="81"/>
                      <a:pt x="174" y="77"/>
                      <a:pt x="173" y="73"/>
                    </a:cubicBezTo>
                    <a:cubicBezTo>
                      <a:pt x="172" y="69"/>
                      <a:pt x="170" y="66"/>
                      <a:pt x="168" y="63"/>
                    </a:cubicBezTo>
                    <a:cubicBezTo>
                      <a:pt x="167" y="59"/>
                      <a:pt x="165" y="56"/>
                      <a:pt x="162" y="53"/>
                    </a:cubicBezTo>
                    <a:cubicBezTo>
                      <a:pt x="160" y="50"/>
                      <a:pt x="157" y="48"/>
                      <a:pt x="154" y="46"/>
                    </a:cubicBezTo>
                    <a:lnTo>
                      <a:pt x="228"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2" name="Freeform 41">
                <a:extLst>
                  <a:ext uri="{FF2B5EF4-FFF2-40B4-BE49-F238E27FC236}">
                    <a16:creationId xmlns:a16="http://schemas.microsoft.com/office/drawing/2014/main" id="{300806AC-BF43-4589-A36C-AB3FB809861C}"/>
                  </a:ext>
                </a:extLst>
              </p:cNvPr>
              <p:cNvSpPr>
                <a:spLocks/>
              </p:cNvSpPr>
              <p:nvPr/>
            </p:nvSpPr>
            <p:spPr bwMode="auto">
              <a:xfrm>
                <a:off x="2236877" y="1669362"/>
                <a:ext cx="2101850" cy="2187575"/>
              </a:xfrm>
              <a:custGeom>
                <a:avLst/>
                <a:gdLst>
                  <a:gd name="T0" fmla="*/ 82 w 313"/>
                  <a:gd name="T1" fmla="*/ 252 h 326"/>
                  <a:gd name="T2" fmla="*/ 76 w 313"/>
                  <a:gd name="T3" fmla="*/ 251 h 326"/>
                  <a:gd name="T4" fmla="*/ 72 w 313"/>
                  <a:gd name="T5" fmla="*/ 259 h 326"/>
                  <a:gd name="T6" fmla="*/ 58 w 313"/>
                  <a:gd name="T7" fmla="*/ 273 h 326"/>
                  <a:gd name="T8" fmla="*/ 16 w 313"/>
                  <a:gd name="T9" fmla="*/ 270 h 326"/>
                  <a:gd name="T10" fmla="*/ 5 w 313"/>
                  <a:gd name="T11" fmla="*/ 230 h 326"/>
                  <a:gd name="T12" fmla="*/ 37 w 313"/>
                  <a:gd name="T13" fmla="*/ 205 h 326"/>
                  <a:gd name="T14" fmla="*/ 39 w 313"/>
                  <a:gd name="T15" fmla="*/ 204 h 326"/>
                  <a:gd name="T16" fmla="*/ 40 w 313"/>
                  <a:gd name="T17" fmla="*/ 204 h 326"/>
                  <a:gd name="T18" fmla="*/ 48 w 313"/>
                  <a:gd name="T19" fmla="*/ 205 h 326"/>
                  <a:gd name="T20" fmla="*/ 50 w 313"/>
                  <a:gd name="T21" fmla="*/ 199 h 326"/>
                  <a:gd name="T22" fmla="*/ 10 w 313"/>
                  <a:gd name="T23" fmla="*/ 133 h 326"/>
                  <a:gd name="T24" fmla="*/ 73 w 313"/>
                  <a:gd name="T25" fmla="*/ 94 h 326"/>
                  <a:gd name="T26" fmla="*/ 152 w 313"/>
                  <a:gd name="T27" fmla="*/ 125 h 326"/>
                  <a:gd name="T28" fmla="*/ 160 w 313"/>
                  <a:gd name="T29" fmla="*/ 41 h 326"/>
                  <a:gd name="T30" fmla="*/ 227 w 313"/>
                  <a:gd name="T31" fmla="*/ 0 h 326"/>
                  <a:gd name="T32" fmla="*/ 277 w 313"/>
                  <a:gd name="T33" fmla="*/ 76 h 326"/>
                  <a:gd name="T34" fmla="*/ 283 w 313"/>
                  <a:gd name="T35" fmla="*/ 118 h 326"/>
                  <a:gd name="T36" fmla="*/ 287 w 313"/>
                  <a:gd name="T37" fmla="*/ 162 h 326"/>
                  <a:gd name="T38" fmla="*/ 287 w 313"/>
                  <a:gd name="T39" fmla="*/ 166 h 326"/>
                  <a:gd name="T40" fmla="*/ 310 w 313"/>
                  <a:gd name="T41" fmla="*/ 210 h 326"/>
                  <a:gd name="T42" fmla="*/ 313 w 313"/>
                  <a:gd name="T43" fmla="*/ 212 h 326"/>
                  <a:gd name="T44" fmla="*/ 258 w 313"/>
                  <a:gd name="T45" fmla="*/ 246 h 326"/>
                  <a:gd name="T46" fmla="*/ 178 w 313"/>
                  <a:gd name="T47" fmla="*/ 214 h 326"/>
                  <a:gd name="T48" fmla="*/ 171 w 313"/>
                  <a:gd name="T49" fmla="*/ 300 h 326"/>
                  <a:gd name="T50" fmla="*/ 128 w 313"/>
                  <a:gd name="T51" fmla="*/ 326 h 326"/>
                  <a:gd name="T52" fmla="*/ 82 w 313"/>
                  <a:gd name="T53"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3" h="326">
                    <a:moveTo>
                      <a:pt x="82" y="252"/>
                    </a:moveTo>
                    <a:cubicBezTo>
                      <a:pt x="81" y="249"/>
                      <a:pt x="78" y="249"/>
                      <a:pt x="76" y="251"/>
                    </a:cubicBezTo>
                    <a:cubicBezTo>
                      <a:pt x="74" y="253"/>
                      <a:pt x="74" y="256"/>
                      <a:pt x="72" y="259"/>
                    </a:cubicBezTo>
                    <a:cubicBezTo>
                      <a:pt x="69" y="265"/>
                      <a:pt x="64" y="270"/>
                      <a:pt x="58" y="273"/>
                    </a:cubicBezTo>
                    <a:cubicBezTo>
                      <a:pt x="45" y="281"/>
                      <a:pt x="28" y="280"/>
                      <a:pt x="16" y="270"/>
                    </a:cubicBezTo>
                    <a:cubicBezTo>
                      <a:pt x="5" y="261"/>
                      <a:pt x="0" y="245"/>
                      <a:pt x="5" y="230"/>
                    </a:cubicBezTo>
                    <a:cubicBezTo>
                      <a:pt x="9" y="216"/>
                      <a:pt x="22" y="206"/>
                      <a:pt x="37" y="205"/>
                    </a:cubicBezTo>
                    <a:cubicBezTo>
                      <a:pt x="39" y="204"/>
                      <a:pt x="39" y="204"/>
                      <a:pt x="39" y="204"/>
                    </a:cubicBezTo>
                    <a:cubicBezTo>
                      <a:pt x="40" y="204"/>
                      <a:pt x="40" y="204"/>
                      <a:pt x="40" y="204"/>
                    </a:cubicBezTo>
                    <a:cubicBezTo>
                      <a:pt x="42" y="204"/>
                      <a:pt x="45" y="206"/>
                      <a:pt x="48" y="205"/>
                    </a:cubicBezTo>
                    <a:cubicBezTo>
                      <a:pt x="50" y="204"/>
                      <a:pt x="52" y="201"/>
                      <a:pt x="50" y="199"/>
                    </a:cubicBezTo>
                    <a:cubicBezTo>
                      <a:pt x="10" y="133"/>
                      <a:pt x="10" y="133"/>
                      <a:pt x="10" y="133"/>
                    </a:cubicBezTo>
                    <a:cubicBezTo>
                      <a:pt x="73" y="94"/>
                      <a:pt x="73" y="94"/>
                      <a:pt x="73" y="94"/>
                    </a:cubicBezTo>
                    <a:cubicBezTo>
                      <a:pt x="82" y="128"/>
                      <a:pt x="122" y="143"/>
                      <a:pt x="152" y="125"/>
                    </a:cubicBezTo>
                    <a:cubicBezTo>
                      <a:pt x="181" y="107"/>
                      <a:pt x="185" y="64"/>
                      <a:pt x="160" y="41"/>
                    </a:cubicBezTo>
                    <a:cubicBezTo>
                      <a:pt x="227" y="0"/>
                      <a:pt x="227" y="0"/>
                      <a:pt x="227" y="0"/>
                    </a:cubicBezTo>
                    <a:cubicBezTo>
                      <a:pt x="249" y="21"/>
                      <a:pt x="268" y="47"/>
                      <a:pt x="277" y="76"/>
                    </a:cubicBezTo>
                    <a:cubicBezTo>
                      <a:pt x="282" y="90"/>
                      <a:pt x="284" y="104"/>
                      <a:pt x="283" y="118"/>
                    </a:cubicBezTo>
                    <a:cubicBezTo>
                      <a:pt x="283" y="133"/>
                      <a:pt x="284" y="148"/>
                      <a:pt x="287" y="162"/>
                    </a:cubicBezTo>
                    <a:cubicBezTo>
                      <a:pt x="287" y="166"/>
                      <a:pt x="287" y="166"/>
                      <a:pt x="287" y="166"/>
                    </a:cubicBezTo>
                    <a:cubicBezTo>
                      <a:pt x="288" y="183"/>
                      <a:pt x="297" y="199"/>
                      <a:pt x="310" y="210"/>
                    </a:cubicBezTo>
                    <a:cubicBezTo>
                      <a:pt x="313" y="212"/>
                      <a:pt x="313" y="212"/>
                      <a:pt x="313" y="212"/>
                    </a:cubicBezTo>
                    <a:cubicBezTo>
                      <a:pt x="258" y="246"/>
                      <a:pt x="258" y="246"/>
                      <a:pt x="258" y="246"/>
                    </a:cubicBezTo>
                    <a:cubicBezTo>
                      <a:pt x="249" y="212"/>
                      <a:pt x="208" y="196"/>
                      <a:pt x="178" y="214"/>
                    </a:cubicBezTo>
                    <a:cubicBezTo>
                      <a:pt x="148" y="233"/>
                      <a:pt x="145" y="276"/>
                      <a:pt x="171" y="300"/>
                    </a:cubicBezTo>
                    <a:cubicBezTo>
                      <a:pt x="128" y="326"/>
                      <a:pt x="128" y="326"/>
                      <a:pt x="128" y="326"/>
                    </a:cubicBezTo>
                    <a:lnTo>
                      <a:pt x="82" y="252"/>
                    </a:lnTo>
                    <a:close/>
                  </a:path>
                </a:pathLst>
              </a:custGeom>
              <a:solidFill>
                <a:srgbClr val="72827F"/>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3" name="Freeform 42">
                <a:extLst>
                  <a:ext uri="{FF2B5EF4-FFF2-40B4-BE49-F238E27FC236}">
                    <a16:creationId xmlns:a16="http://schemas.microsoft.com/office/drawing/2014/main" id="{145A82A3-30F2-4BEE-B2C5-B6507A651ADE}"/>
                  </a:ext>
                </a:extLst>
              </p:cNvPr>
              <p:cNvSpPr>
                <a:spLocks/>
              </p:cNvSpPr>
              <p:nvPr/>
            </p:nvSpPr>
            <p:spPr bwMode="auto">
              <a:xfrm>
                <a:off x="928777" y="2582174"/>
                <a:ext cx="2108200" cy="2146300"/>
              </a:xfrm>
              <a:custGeom>
                <a:avLst/>
                <a:gdLst>
                  <a:gd name="T0" fmla="*/ 227 w 314"/>
                  <a:gd name="T1" fmla="*/ 57 h 320"/>
                  <a:gd name="T2" fmla="*/ 197 w 314"/>
                  <a:gd name="T3" fmla="*/ 73 h 320"/>
                  <a:gd name="T4" fmla="*/ 185 w 314"/>
                  <a:gd name="T5" fmla="*/ 105 h 320"/>
                  <a:gd name="T6" fmla="*/ 200 w 314"/>
                  <a:gd name="T7" fmla="*/ 140 h 320"/>
                  <a:gd name="T8" fmla="*/ 235 w 314"/>
                  <a:gd name="T9" fmla="*/ 155 h 320"/>
                  <a:gd name="T10" fmla="*/ 257 w 314"/>
                  <a:gd name="T11" fmla="*/ 149 h 320"/>
                  <a:gd name="T12" fmla="*/ 274 w 314"/>
                  <a:gd name="T13" fmla="*/ 135 h 320"/>
                  <a:gd name="T14" fmla="*/ 258 w 314"/>
                  <a:gd name="T15" fmla="*/ 235 h 320"/>
                  <a:gd name="T16" fmla="*/ 252 w 314"/>
                  <a:gd name="T17" fmla="*/ 241 h 320"/>
                  <a:gd name="T18" fmla="*/ 256 w 314"/>
                  <a:gd name="T19" fmla="*/ 243 h 320"/>
                  <a:gd name="T20" fmla="*/ 265 w 314"/>
                  <a:gd name="T21" fmla="*/ 251 h 320"/>
                  <a:gd name="T22" fmla="*/ 275 w 314"/>
                  <a:gd name="T23" fmla="*/ 268 h 320"/>
                  <a:gd name="T24" fmla="*/ 273 w 314"/>
                  <a:gd name="T25" fmla="*/ 295 h 320"/>
                  <a:gd name="T26" fmla="*/ 251 w 314"/>
                  <a:gd name="T27" fmla="*/ 317 h 320"/>
                  <a:gd name="T28" fmla="*/ 220 w 314"/>
                  <a:gd name="T29" fmla="*/ 317 h 320"/>
                  <a:gd name="T30" fmla="*/ 198 w 314"/>
                  <a:gd name="T31" fmla="*/ 298 h 320"/>
                  <a:gd name="T32" fmla="*/ 194 w 314"/>
                  <a:gd name="T33" fmla="*/ 283 h 320"/>
                  <a:gd name="T34" fmla="*/ 193 w 314"/>
                  <a:gd name="T35" fmla="*/ 280 h 320"/>
                  <a:gd name="T36" fmla="*/ 193 w 314"/>
                  <a:gd name="T37" fmla="*/ 277 h 320"/>
                  <a:gd name="T38" fmla="*/ 193 w 314"/>
                  <a:gd name="T39" fmla="*/ 275 h 320"/>
                  <a:gd name="T40" fmla="*/ 185 w 314"/>
                  <a:gd name="T41" fmla="*/ 279 h 320"/>
                  <a:gd name="T42" fmla="*/ 126 w 314"/>
                  <a:gd name="T43" fmla="*/ 314 h 320"/>
                  <a:gd name="T44" fmla="*/ 125 w 314"/>
                  <a:gd name="T45" fmla="*/ 311 h 320"/>
                  <a:gd name="T46" fmla="*/ 123 w 314"/>
                  <a:gd name="T47" fmla="*/ 304 h 320"/>
                  <a:gd name="T48" fmla="*/ 100 w 314"/>
                  <a:gd name="T49" fmla="*/ 266 h 320"/>
                  <a:gd name="T50" fmla="*/ 66 w 314"/>
                  <a:gd name="T51" fmla="*/ 224 h 320"/>
                  <a:gd name="T52" fmla="*/ 23 w 314"/>
                  <a:gd name="T53" fmla="*/ 164 h 320"/>
                  <a:gd name="T54" fmla="*/ 57 w 314"/>
                  <a:gd name="T55" fmla="*/ 82 h 320"/>
                  <a:gd name="T56" fmla="*/ 73 w 314"/>
                  <a:gd name="T57" fmla="*/ 112 h 320"/>
                  <a:gd name="T58" fmla="*/ 105 w 314"/>
                  <a:gd name="T59" fmla="*/ 124 h 320"/>
                  <a:gd name="T60" fmla="*/ 140 w 314"/>
                  <a:gd name="T61" fmla="*/ 109 h 320"/>
                  <a:gd name="T62" fmla="*/ 155 w 314"/>
                  <a:gd name="T63" fmla="*/ 75 h 320"/>
                  <a:gd name="T64" fmla="*/ 149 w 314"/>
                  <a:gd name="T65" fmla="*/ 52 h 320"/>
                  <a:gd name="T66" fmla="*/ 134 w 314"/>
                  <a:gd name="T67" fmla="*/ 3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4" h="320">
                    <a:moveTo>
                      <a:pt x="192" y="0"/>
                    </a:moveTo>
                    <a:cubicBezTo>
                      <a:pt x="227" y="57"/>
                      <a:pt x="227" y="57"/>
                      <a:pt x="227" y="57"/>
                    </a:cubicBezTo>
                    <a:cubicBezTo>
                      <a:pt x="221" y="58"/>
                      <a:pt x="216" y="60"/>
                      <a:pt x="211" y="63"/>
                    </a:cubicBezTo>
                    <a:cubicBezTo>
                      <a:pt x="206" y="65"/>
                      <a:pt x="201" y="69"/>
                      <a:pt x="197" y="73"/>
                    </a:cubicBezTo>
                    <a:cubicBezTo>
                      <a:pt x="194" y="78"/>
                      <a:pt x="191" y="83"/>
                      <a:pt x="189" y="88"/>
                    </a:cubicBezTo>
                    <a:cubicBezTo>
                      <a:pt x="187" y="93"/>
                      <a:pt x="185" y="99"/>
                      <a:pt x="185" y="105"/>
                    </a:cubicBezTo>
                    <a:cubicBezTo>
                      <a:pt x="185" y="112"/>
                      <a:pt x="187" y="119"/>
                      <a:pt x="189" y="124"/>
                    </a:cubicBezTo>
                    <a:cubicBezTo>
                      <a:pt x="192" y="130"/>
                      <a:pt x="195" y="136"/>
                      <a:pt x="200" y="140"/>
                    </a:cubicBezTo>
                    <a:cubicBezTo>
                      <a:pt x="204" y="145"/>
                      <a:pt x="210" y="148"/>
                      <a:pt x="216" y="151"/>
                    </a:cubicBezTo>
                    <a:cubicBezTo>
                      <a:pt x="221" y="153"/>
                      <a:pt x="228" y="155"/>
                      <a:pt x="235" y="155"/>
                    </a:cubicBezTo>
                    <a:cubicBezTo>
                      <a:pt x="239" y="155"/>
                      <a:pt x="243" y="154"/>
                      <a:pt x="247" y="153"/>
                    </a:cubicBezTo>
                    <a:cubicBezTo>
                      <a:pt x="250" y="152"/>
                      <a:pt x="254" y="151"/>
                      <a:pt x="257" y="149"/>
                    </a:cubicBezTo>
                    <a:cubicBezTo>
                      <a:pt x="261" y="147"/>
                      <a:pt x="264" y="145"/>
                      <a:pt x="267" y="143"/>
                    </a:cubicBezTo>
                    <a:cubicBezTo>
                      <a:pt x="270" y="140"/>
                      <a:pt x="272" y="138"/>
                      <a:pt x="274" y="135"/>
                    </a:cubicBezTo>
                    <a:cubicBezTo>
                      <a:pt x="314" y="200"/>
                      <a:pt x="314" y="200"/>
                      <a:pt x="314" y="200"/>
                    </a:cubicBezTo>
                    <a:cubicBezTo>
                      <a:pt x="258" y="235"/>
                      <a:pt x="258" y="235"/>
                      <a:pt x="258" y="235"/>
                    </a:cubicBezTo>
                    <a:cubicBezTo>
                      <a:pt x="249" y="240"/>
                      <a:pt x="249" y="240"/>
                      <a:pt x="249" y="240"/>
                    </a:cubicBezTo>
                    <a:cubicBezTo>
                      <a:pt x="250" y="240"/>
                      <a:pt x="251" y="241"/>
                      <a:pt x="252" y="241"/>
                    </a:cubicBezTo>
                    <a:cubicBezTo>
                      <a:pt x="252" y="241"/>
                      <a:pt x="253" y="242"/>
                      <a:pt x="254" y="242"/>
                    </a:cubicBezTo>
                    <a:cubicBezTo>
                      <a:pt x="255" y="242"/>
                      <a:pt x="255" y="243"/>
                      <a:pt x="256" y="243"/>
                    </a:cubicBezTo>
                    <a:cubicBezTo>
                      <a:pt x="257" y="244"/>
                      <a:pt x="257" y="244"/>
                      <a:pt x="258" y="244"/>
                    </a:cubicBezTo>
                    <a:cubicBezTo>
                      <a:pt x="261" y="246"/>
                      <a:pt x="263" y="248"/>
                      <a:pt x="265" y="251"/>
                    </a:cubicBezTo>
                    <a:cubicBezTo>
                      <a:pt x="268" y="253"/>
                      <a:pt x="269" y="256"/>
                      <a:pt x="271" y="259"/>
                    </a:cubicBezTo>
                    <a:cubicBezTo>
                      <a:pt x="273" y="262"/>
                      <a:pt x="274" y="265"/>
                      <a:pt x="275" y="268"/>
                    </a:cubicBezTo>
                    <a:cubicBezTo>
                      <a:pt x="275" y="272"/>
                      <a:pt x="276" y="275"/>
                      <a:pt x="276" y="279"/>
                    </a:cubicBezTo>
                    <a:cubicBezTo>
                      <a:pt x="276" y="284"/>
                      <a:pt x="275" y="290"/>
                      <a:pt x="273" y="295"/>
                    </a:cubicBezTo>
                    <a:cubicBezTo>
                      <a:pt x="271" y="300"/>
                      <a:pt x="268" y="304"/>
                      <a:pt x="264" y="308"/>
                    </a:cubicBezTo>
                    <a:cubicBezTo>
                      <a:pt x="260" y="312"/>
                      <a:pt x="256" y="315"/>
                      <a:pt x="251" y="317"/>
                    </a:cubicBezTo>
                    <a:cubicBezTo>
                      <a:pt x="246" y="319"/>
                      <a:pt x="240" y="320"/>
                      <a:pt x="235" y="320"/>
                    </a:cubicBezTo>
                    <a:cubicBezTo>
                      <a:pt x="229" y="320"/>
                      <a:pt x="224" y="319"/>
                      <a:pt x="220" y="317"/>
                    </a:cubicBezTo>
                    <a:cubicBezTo>
                      <a:pt x="215" y="315"/>
                      <a:pt x="211" y="313"/>
                      <a:pt x="207" y="310"/>
                    </a:cubicBezTo>
                    <a:cubicBezTo>
                      <a:pt x="204" y="306"/>
                      <a:pt x="201" y="302"/>
                      <a:pt x="198" y="298"/>
                    </a:cubicBezTo>
                    <a:cubicBezTo>
                      <a:pt x="196" y="294"/>
                      <a:pt x="194" y="289"/>
                      <a:pt x="194" y="284"/>
                    </a:cubicBezTo>
                    <a:cubicBezTo>
                      <a:pt x="194" y="283"/>
                      <a:pt x="194" y="283"/>
                      <a:pt x="194" y="283"/>
                    </a:cubicBezTo>
                    <a:cubicBezTo>
                      <a:pt x="193" y="282"/>
                      <a:pt x="193" y="282"/>
                      <a:pt x="193" y="281"/>
                    </a:cubicBezTo>
                    <a:cubicBezTo>
                      <a:pt x="193" y="281"/>
                      <a:pt x="193" y="280"/>
                      <a:pt x="193" y="280"/>
                    </a:cubicBezTo>
                    <a:cubicBezTo>
                      <a:pt x="193" y="279"/>
                      <a:pt x="193" y="279"/>
                      <a:pt x="193" y="279"/>
                    </a:cubicBezTo>
                    <a:cubicBezTo>
                      <a:pt x="193" y="278"/>
                      <a:pt x="193" y="278"/>
                      <a:pt x="193" y="277"/>
                    </a:cubicBezTo>
                    <a:cubicBezTo>
                      <a:pt x="193" y="277"/>
                      <a:pt x="193" y="277"/>
                      <a:pt x="193" y="276"/>
                    </a:cubicBezTo>
                    <a:cubicBezTo>
                      <a:pt x="193" y="276"/>
                      <a:pt x="193" y="276"/>
                      <a:pt x="193" y="275"/>
                    </a:cubicBezTo>
                    <a:cubicBezTo>
                      <a:pt x="193" y="275"/>
                      <a:pt x="194" y="275"/>
                      <a:pt x="194" y="274"/>
                    </a:cubicBezTo>
                    <a:cubicBezTo>
                      <a:pt x="185" y="279"/>
                      <a:pt x="185" y="279"/>
                      <a:pt x="185" y="279"/>
                    </a:cubicBezTo>
                    <a:cubicBezTo>
                      <a:pt x="127" y="315"/>
                      <a:pt x="127" y="315"/>
                      <a:pt x="127" y="315"/>
                    </a:cubicBezTo>
                    <a:cubicBezTo>
                      <a:pt x="127" y="315"/>
                      <a:pt x="126" y="314"/>
                      <a:pt x="126" y="314"/>
                    </a:cubicBezTo>
                    <a:cubicBezTo>
                      <a:pt x="126" y="314"/>
                      <a:pt x="126" y="313"/>
                      <a:pt x="126" y="313"/>
                    </a:cubicBezTo>
                    <a:cubicBezTo>
                      <a:pt x="126" y="312"/>
                      <a:pt x="126" y="312"/>
                      <a:pt x="125" y="311"/>
                    </a:cubicBezTo>
                    <a:cubicBezTo>
                      <a:pt x="125" y="311"/>
                      <a:pt x="125" y="310"/>
                      <a:pt x="125" y="310"/>
                    </a:cubicBezTo>
                    <a:cubicBezTo>
                      <a:pt x="125" y="310"/>
                      <a:pt x="124" y="308"/>
                      <a:pt x="123" y="304"/>
                    </a:cubicBezTo>
                    <a:cubicBezTo>
                      <a:pt x="122" y="301"/>
                      <a:pt x="119" y="296"/>
                      <a:pt x="116" y="290"/>
                    </a:cubicBezTo>
                    <a:cubicBezTo>
                      <a:pt x="112" y="283"/>
                      <a:pt x="107" y="275"/>
                      <a:pt x="100" y="266"/>
                    </a:cubicBezTo>
                    <a:cubicBezTo>
                      <a:pt x="94" y="256"/>
                      <a:pt x="85" y="245"/>
                      <a:pt x="75" y="233"/>
                    </a:cubicBezTo>
                    <a:cubicBezTo>
                      <a:pt x="74" y="232"/>
                      <a:pt x="71" y="229"/>
                      <a:pt x="66" y="224"/>
                    </a:cubicBezTo>
                    <a:cubicBezTo>
                      <a:pt x="61" y="218"/>
                      <a:pt x="54" y="210"/>
                      <a:pt x="46" y="200"/>
                    </a:cubicBezTo>
                    <a:cubicBezTo>
                      <a:pt x="39" y="190"/>
                      <a:pt x="31" y="178"/>
                      <a:pt x="23" y="164"/>
                    </a:cubicBezTo>
                    <a:cubicBezTo>
                      <a:pt x="15" y="150"/>
                      <a:pt x="7" y="134"/>
                      <a:pt x="0" y="117"/>
                    </a:cubicBezTo>
                    <a:cubicBezTo>
                      <a:pt x="57" y="82"/>
                      <a:pt x="57" y="82"/>
                      <a:pt x="57" y="82"/>
                    </a:cubicBezTo>
                    <a:cubicBezTo>
                      <a:pt x="58" y="88"/>
                      <a:pt x="59" y="94"/>
                      <a:pt x="62" y="99"/>
                    </a:cubicBezTo>
                    <a:cubicBezTo>
                      <a:pt x="65" y="104"/>
                      <a:pt x="69" y="108"/>
                      <a:pt x="73" y="112"/>
                    </a:cubicBezTo>
                    <a:cubicBezTo>
                      <a:pt x="77" y="116"/>
                      <a:pt x="82" y="119"/>
                      <a:pt x="88" y="121"/>
                    </a:cubicBezTo>
                    <a:cubicBezTo>
                      <a:pt x="93" y="123"/>
                      <a:pt x="99" y="124"/>
                      <a:pt x="105" y="124"/>
                    </a:cubicBezTo>
                    <a:cubicBezTo>
                      <a:pt x="112" y="124"/>
                      <a:pt x="118" y="122"/>
                      <a:pt x="124" y="120"/>
                    </a:cubicBezTo>
                    <a:cubicBezTo>
                      <a:pt x="130" y="117"/>
                      <a:pt x="136" y="114"/>
                      <a:pt x="140" y="109"/>
                    </a:cubicBezTo>
                    <a:cubicBezTo>
                      <a:pt x="145" y="105"/>
                      <a:pt x="148" y="100"/>
                      <a:pt x="151" y="94"/>
                    </a:cubicBezTo>
                    <a:cubicBezTo>
                      <a:pt x="153" y="88"/>
                      <a:pt x="155" y="81"/>
                      <a:pt x="155" y="75"/>
                    </a:cubicBezTo>
                    <a:cubicBezTo>
                      <a:pt x="155" y="70"/>
                      <a:pt x="154" y="66"/>
                      <a:pt x="153" y="63"/>
                    </a:cubicBezTo>
                    <a:cubicBezTo>
                      <a:pt x="152" y="59"/>
                      <a:pt x="151" y="55"/>
                      <a:pt x="149" y="52"/>
                    </a:cubicBezTo>
                    <a:cubicBezTo>
                      <a:pt x="147" y="48"/>
                      <a:pt x="145" y="45"/>
                      <a:pt x="143" y="42"/>
                    </a:cubicBezTo>
                    <a:cubicBezTo>
                      <a:pt x="140" y="40"/>
                      <a:pt x="137" y="37"/>
                      <a:pt x="134" y="35"/>
                    </a:cubicBezTo>
                    <a:lnTo>
                      <a:pt x="192"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4" name="Freeform 43">
                <a:extLst>
                  <a:ext uri="{FF2B5EF4-FFF2-40B4-BE49-F238E27FC236}">
                    <a16:creationId xmlns:a16="http://schemas.microsoft.com/office/drawing/2014/main" id="{A168480F-7E50-4F66-B4D0-70A83706F6C9}"/>
                  </a:ext>
                </a:extLst>
              </p:cNvPr>
              <p:cNvSpPr>
                <a:spLocks/>
              </p:cNvSpPr>
              <p:nvPr/>
            </p:nvSpPr>
            <p:spPr bwMode="auto">
              <a:xfrm>
                <a:off x="962115" y="2615512"/>
                <a:ext cx="2039938" cy="2085975"/>
              </a:xfrm>
              <a:custGeom>
                <a:avLst/>
                <a:gdLst>
                  <a:gd name="T0" fmla="*/ 230 w 304"/>
                  <a:gd name="T1" fmla="*/ 311 h 311"/>
                  <a:gd name="T2" fmla="*/ 193 w 304"/>
                  <a:gd name="T3" fmla="*/ 278 h 311"/>
                  <a:gd name="T4" fmla="*/ 193 w 304"/>
                  <a:gd name="T5" fmla="*/ 277 h 311"/>
                  <a:gd name="T6" fmla="*/ 193 w 304"/>
                  <a:gd name="T7" fmla="*/ 276 h 311"/>
                  <a:gd name="T8" fmla="*/ 192 w 304"/>
                  <a:gd name="T9" fmla="*/ 274 h 311"/>
                  <a:gd name="T10" fmla="*/ 192 w 304"/>
                  <a:gd name="T11" fmla="*/ 273 h 311"/>
                  <a:gd name="T12" fmla="*/ 192 w 304"/>
                  <a:gd name="T13" fmla="*/ 272 h 311"/>
                  <a:gd name="T14" fmla="*/ 193 w 304"/>
                  <a:gd name="T15" fmla="*/ 270 h 311"/>
                  <a:gd name="T16" fmla="*/ 186 w 304"/>
                  <a:gd name="T17" fmla="*/ 266 h 311"/>
                  <a:gd name="T18" fmla="*/ 124 w 304"/>
                  <a:gd name="T19" fmla="*/ 304 h 311"/>
                  <a:gd name="T20" fmla="*/ 124 w 304"/>
                  <a:gd name="T21" fmla="*/ 304 h 311"/>
                  <a:gd name="T22" fmla="*/ 113 w 304"/>
                  <a:gd name="T23" fmla="*/ 280 h 311"/>
                  <a:gd name="T24" fmla="*/ 97 w 304"/>
                  <a:gd name="T25" fmla="*/ 256 h 311"/>
                  <a:gd name="T26" fmla="*/ 80 w 304"/>
                  <a:gd name="T27" fmla="*/ 234 h 311"/>
                  <a:gd name="T28" fmla="*/ 64 w 304"/>
                  <a:gd name="T29" fmla="*/ 216 h 311"/>
                  <a:gd name="T30" fmla="*/ 0 w 304"/>
                  <a:gd name="T31" fmla="*/ 113 h 311"/>
                  <a:gd name="T32" fmla="*/ 49 w 304"/>
                  <a:gd name="T33" fmla="*/ 84 h 311"/>
                  <a:gd name="T34" fmla="*/ 128 w 304"/>
                  <a:gd name="T35" fmla="*/ 115 h 311"/>
                  <a:gd name="T36" fmla="*/ 136 w 304"/>
                  <a:gd name="T37" fmla="*/ 30 h 311"/>
                  <a:gd name="T38" fmla="*/ 186 w 304"/>
                  <a:gd name="T39" fmla="*/ 0 h 311"/>
                  <a:gd name="T40" fmla="*/ 216 w 304"/>
                  <a:gd name="T41" fmla="*/ 49 h 311"/>
                  <a:gd name="T42" fmla="*/ 184 w 304"/>
                  <a:gd name="T43" fmla="*/ 128 h 311"/>
                  <a:gd name="T44" fmla="*/ 269 w 304"/>
                  <a:gd name="T45" fmla="*/ 137 h 311"/>
                  <a:gd name="T46" fmla="*/ 304 w 304"/>
                  <a:gd name="T47" fmla="*/ 194 h 311"/>
                  <a:gd name="T48" fmla="*/ 242 w 304"/>
                  <a:gd name="T49" fmla="*/ 231 h 311"/>
                  <a:gd name="T50" fmla="*/ 245 w 304"/>
                  <a:gd name="T51" fmla="*/ 240 h 311"/>
                  <a:gd name="T52" fmla="*/ 255 w 304"/>
                  <a:gd name="T53" fmla="*/ 246 h 311"/>
                  <a:gd name="T54" fmla="*/ 267 w 304"/>
                  <a:gd name="T55" fmla="*/ 274 h 311"/>
                  <a:gd name="T56" fmla="*/ 230 w 304"/>
                  <a:gd name="T57"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4" h="311">
                    <a:moveTo>
                      <a:pt x="230" y="311"/>
                    </a:moveTo>
                    <a:cubicBezTo>
                      <a:pt x="211" y="311"/>
                      <a:pt x="195" y="297"/>
                      <a:pt x="193" y="278"/>
                    </a:cubicBezTo>
                    <a:cubicBezTo>
                      <a:pt x="193" y="277"/>
                      <a:pt x="193" y="277"/>
                      <a:pt x="193" y="277"/>
                    </a:cubicBezTo>
                    <a:cubicBezTo>
                      <a:pt x="193" y="276"/>
                      <a:pt x="193" y="276"/>
                      <a:pt x="193" y="276"/>
                    </a:cubicBezTo>
                    <a:cubicBezTo>
                      <a:pt x="192" y="275"/>
                      <a:pt x="192" y="274"/>
                      <a:pt x="192" y="274"/>
                    </a:cubicBezTo>
                    <a:cubicBezTo>
                      <a:pt x="192" y="273"/>
                      <a:pt x="192" y="273"/>
                      <a:pt x="192" y="273"/>
                    </a:cubicBezTo>
                    <a:cubicBezTo>
                      <a:pt x="192" y="272"/>
                      <a:pt x="192" y="272"/>
                      <a:pt x="192" y="272"/>
                    </a:cubicBezTo>
                    <a:cubicBezTo>
                      <a:pt x="193" y="270"/>
                      <a:pt x="193" y="270"/>
                      <a:pt x="193" y="270"/>
                    </a:cubicBezTo>
                    <a:cubicBezTo>
                      <a:pt x="193" y="266"/>
                      <a:pt x="189" y="264"/>
                      <a:pt x="186" y="266"/>
                    </a:cubicBezTo>
                    <a:cubicBezTo>
                      <a:pt x="124" y="304"/>
                      <a:pt x="124" y="304"/>
                      <a:pt x="124" y="304"/>
                    </a:cubicBezTo>
                    <a:cubicBezTo>
                      <a:pt x="124" y="304"/>
                      <a:pt x="124" y="304"/>
                      <a:pt x="124" y="304"/>
                    </a:cubicBezTo>
                    <a:cubicBezTo>
                      <a:pt x="122" y="296"/>
                      <a:pt x="117" y="288"/>
                      <a:pt x="113" y="280"/>
                    </a:cubicBezTo>
                    <a:cubicBezTo>
                      <a:pt x="108" y="272"/>
                      <a:pt x="103" y="264"/>
                      <a:pt x="97" y="256"/>
                    </a:cubicBezTo>
                    <a:cubicBezTo>
                      <a:pt x="92" y="248"/>
                      <a:pt x="86" y="241"/>
                      <a:pt x="80" y="234"/>
                    </a:cubicBezTo>
                    <a:cubicBezTo>
                      <a:pt x="75" y="227"/>
                      <a:pt x="69" y="222"/>
                      <a:pt x="64" y="216"/>
                    </a:cubicBezTo>
                    <a:cubicBezTo>
                      <a:pt x="36" y="186"/>
                      <a:pt x="15" y="151"/>
                      <a:pt x="0" y="113"/>
                    </a:cubicBezTo>
                    <a:cubicBezTo>
                      <a:pt x="49" y="84"/>
                      <a:pt x="49" y="84"/>
                      <a:pt x="49" y="84"/>
                    </a:cubicBezTo>
                    <a:cubicBezTo>
                      <a:pt x="58" y="118"/>
                      <a:pt x="99" y="133"/>
                      <a:pt x="128" y="115"/>
                    </a:cubicBezTo>
                    <a:cubicBezTo>
                      <a:pt x="158" y="97"/>
                      <a:pt x="162" y="54"/>
                      <a:pt x="136" y="30"/>
                    </a:cubicBezTo>
                    <a:cubicBezTo>
                      <a:pt x="186" y="0"/>
                      <a:pt x="186" y="0"/>
                      <a:pt x="186" y="0"/>
                    </a:cubicBezTo>
                    <a:cubicBezTo>
                      <a:pt x="216" y="49"/>
                      <a:pt x="216" y="49"/>
                      <a:pt x="216" y="49"/>
                    </a:cubicBezTo>
                    <a:cubicBezTo>
                      <a:pt x="182" y="58"/>
                      <a:pt x="166" y="99"/>
                      <a:pt x="184" y="128"/>
                    </a:cubicBezTo>
                    <a:cubicBezTo>
                      <a:pt x="203" y="158"/>
                      <a:pt x="245" y="162"/>
                      <a:pt x="269" y="137"/>
                    </a:cubicBezTo>
                    <a:cubicBezTo>
                      <a:pt x="304" y="194"/>
                      <a:pt x="304" y="194"/>
                      <a:pt x="304" y="194"/>
                    </a:cubicBezTo>
                    <a:cubicBezTo>
                      <a:pt x="242" y="231"/>
                      <a:pt x="242" y="231"/>
                      <a:pt x="242" y="231"/>
                    </a:cubicBezTo>
                    <a:cubicBezTo>
                      <a:pt x="237" y="234"/>
                      <a:pt x="242" y="238"/>
                      <a:pt x="245" y="240"/>
                    </a:cubicBezTo>
                    <a:cubicBezTo>
                      <a:pt x="248" y="241"/>
                      <a:pt x="252" y="243"/>
                      <a:pt x="255" y="246"/>
                    </a:cubicBezTo>
                    <a:cubicBezTo>
                      <a:pt x="262" y="253"/>
                      <a:pt x="267" y="263"/>
                      <a:pt x="267" y="274"/>
                    </a:cubicBezTo>
                    <a:cubicBezTo>
                      <a:pt x="267" y="294"/>
                      <a:pt x="250" y="311"/>
                      <a:pt x="230" y="311"/>
                    </a:cubicBezTo>
                    <a:close/>
                  </a:path>
                </a:pathLst>
              </a:custGeom>
              <a:solidFill>
                <a:srgbClr val="07C0D5"/>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5" name="Freeform 44">
                <a:extLst>
                  <a:ext uri="{FF2B5EF4-FFF2-40B4-BE49-F238E27FC236}">
                    <a16:creationId xmlns:a16="http://schemas.microsoft.com/office/drawing/2014/main" id="{51D337D8-0B66-4D22-B4E9-A44EF9C09121}"/>
                  </a:ext>
                </a:extLst>
              </p:cNvPr>
              <p:cNvSpPr>
                <a:spLocks/>
              </p:cNvSpPr>
              <p:nvPr/>
            </p:nvSpPr>
            <p:spPr bwMode="auto">
              <a:xfrm>
                <a:off x="3116352" y="3131449"/>
                <a:ext cx="1590675" cy="1831975"/>
              </a:xfrm>
              <a:custGeom>
                <a:avLst/>
                <a:gdLst>
                  <a:gd name="T0" fmla="*/ 209 w 237"/>
                  <a:gd name="T1" fmla="*/ 11 h 273"/>
                  <a:gd name="T2" fmla="*/ 230 w 237"/>
                  <a:gd name="T3" fmla="*/ 32 h 273"/>
                  <a:gd name="T4" fmla="*/ 236 w 237"/>
                  <a:gd name="T5" fmla="*/ 48 h 273"/>
                  <a:gd name="T6" fmla="*/ 229 w 237"/>
                  <a:gd name="T7" fmla="*/ 67 h 273"/>
                  <a:gd name="T8" fmla="*/ 200 w 237"/>
                  <a:gd name="T9" fmla="*/ 85 h 273"/>
                  <a:gd name="T10" fmla="*/ 195 w 237"/>
                  <a:gd name="T11" fmla="*/ 97 h 273"/>
                  <a:gd name="T12" fmla="*/ 199 w 237"/>
                  <a:gd name="T13" fmla="*/ 105 h 273"/>
                  <a:gd name="T14" fmla="*/ 206 w 237"/>
                  <a:gd name="T15" fmla="*/ 127 h 273"/>
                  <a:gd name="T16" fmla="*/ 195 w 237"/>
                  <a:gd name="T17" fmla="*/ 140 h 273"/>
                  <a:gd name="T18" fmla="*/ 186 w 237"/>
                  <a:gd name="T19" fmla="*/ 143 h 273"/>
                  <a:gd name="T20" fmla="*/ 190 w 237"/>
                  <a:gd name="T21" fmla="*/ 149 h 273"/>
                  <a:gd name="T22" fmla="*/ 197 w 237"/>
                  <a:gd name="T23" fmla="*/ 166 h 273"/>
                  <a:gd name="T24" fmla="*/ 187 w 237"/>
                  <a:gd name="T25" fmla="*/ 180 h 273"/>
                  <a:gd name="T26" fmla="*/ 183 w 237"/>
                  <a:gd name="T27" fmla="*/ 192 h 273"/>
                  <a:gd name="T28" fmla="*/ 191 w 237"/>
                  <a:gd name="T29" fmla="*/ 212 h 273"/>
                  <a:gd name="T30" fmla="*/ 190 w 237"/>
                  <a:gd name="T31" fmla="*/ 245 h 273"/>
                  <a:gd name="T32" fmla="*/ 148 w 237"/>
                  <a:gd name="T33" fmla="*/ 268 h 273"/>
                  <a:gd name="T34" fmla="*/ 109 w 237"/>
                  <a:gd name="T35" fmla="*/ 272 h 273"/>
                  <a:gd name="T36" fmla="*/ 68 w 237"/>
                  <a:gd name="T37" fmla="*/ 233 h 273"/>
                  <a:gd name="T38" fmla="*/ 97 w 237"/>
                  <a:gd name="T39" fmla="*/ 216 h 273"/>
                  <a:gd name="T40" fmla="*/ 109 w 237"/>
                  <a:gd name="T41" fmla="*/ 184 h 273"/>
                  <a:gd name="T42" fmla="*/ 94 w 237"/>
                  <a:gd name="T43" fmla="*/ 149 h 273"/>
                  <a:gd name="T44" fmla="*/ 59 w 237"/>
                  <a:gd name="T45" fmla="*/ 134 h 273"/>
                  <a:gd name="T46" fmla="*/ 37 w 237"/>
                  <a:gd name="T47" fmla="*/ 140 h 273"/>
                  <a:gd name="T48" fmla="*/ 20 w 237"/>
                  <a:gd name="T49" fmla="*/ 154 h 273"/>
                  <a:gd name="T50" fmla="*/ 55 w 237"/>
                  <a:gd name="T51" fmla="*/ 87 h 273"/>
                  <a:gd name="T52" fmla="*/ 62 w 237"/>
                  <a:gd name="T53" fmla="*/ 80 h 273"/>
                  <a:gd name="T54" fmla="*/ 57 w 237"/>
                  <a:gd name="T55" fmla="*/ 78 h 273"/>
                  <a:gd name="T56" fmla="*/ 46 w 237"/>
                  <a:gd name="T57" fmla="*/ 71 h 273"/>
                  <a:gd name="T58" fmla="*/ 36 w 237"/>
                  <a:gd name="T59" fmla="*/ 53 h 273"/>
                  <a:gd name="T60" fmla="*/ 37 w 237"/>
                  <a:gd name="T61" fmla="*/ 26 h 273"/>
                  <a:gd name="T62" fmla="*/ 59 w 237"/>
                  <a:gd name="T63" fmla="*/ 4 h 273"/>
                  <a:gd name="T64" fmla="*/ 91 w 237"/>
                  <a:gd name="T65" fmla="*/ 4 h 273"/>
                  <a:gd name="T66" fmla="*/ 112 w 237"/>
                  <a:gd name="T67" fmla="*/ 24 h 273"/>
                  <a:gd name="T68" fmla="*/ 116 w 237"/>
                  <a:gd name="T69" fmla="*/ 40 h 273"/>
                  <a:gd name="T70" fmla="*/ 117 w 237"/>
                  <a:gd name="T71" fmla="*/ 41 h 273"/>
                  <a:gd name="T72" fmla="*/ 116 w 237"/>
                  <a:gd name="T73" fmla="*/ 44 h 273"/>
                  <a:gd name="T74" fmla="*/ 116 w 237"/>
                  <a:gd name="T75" fmla="*/ 48 h 273"/>
                  <a:gd name="T76" fmla="*/ 125 w 237"/>
                  <a:gd name="T77" fmla="*/ 4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7" h="273">
                    <a:moveTo>
                      <a:pt x="196" y="0"/>
                    </a:moveTo>
                    <a:cubicBezTo>
                      <a:pt x="200" y="4"/>
                      <a:pt x="205" y="8"/>
                      <a:pt x="209" y="11"/>
                    </a:cubicBezTo>
                    <a:cubicBezTo>
                      <a:pt x="213" y="15"/>
                      <a:pt x="217" y="19"/>
                      <a:pt x="221" y="22"/>
                    </a:cubicBezTo>
                    <a:cubicBezTo>
                      <a:pt x="224" y="26"/>
                      <a:pt x="227" y="29"/>
                      <a:pt x="230" y="32"/>
                    </a:cubicBezTo>
                    <a:cubicBezTo>
                      <a:pt x="232" y="35"/>
                      <a:pt x="234" y="38"/>
                      <a:pt x="234" y="40"/>
                    </a:cubicBezTo>
                    <a:cubicBezTo>
                      <a:pt x="235" y="42"/>
                      <a:pt x="236" y="45"/>
                      <a:pt x="236" y="48"/>
                    </a:cubicBezTo>
                    <a:cubicBezTo>
                      <a:pt x="237" y="51"/>
                      <a:pt x="237" y="54"/>
                      <a:pt x="236" y="57"/>
                    </a:cubicBezTo>
                    <a:cubicBezTo>
                      <a:pt x="235" y="60"/>
                      <a:pt x="233" y="64"/>
                      <a:pt x="229" y="67"/>
                    </a:cubicBezTo>
                    <a:cubicBezTo>
                      <a:pt x="226" y="70"/>
                      <a:pt x="221" y="73"/>
                      <a:pt x="215" y="76"/>
                    </a:cubicBezTo>
                    <a:cubicBezTo>
                      <a:pt x="208" y="79"/>
                      <a:pt x="203" y="82"/>
                      <a:pt x="200" y="85"/>
                    </a:cubicBezTo>
                    <a:cubicBezTo>
                      <a:pt x="197" y="87"/>
                      <a:pt x="195" y="90"/>
                      <a:pt x="195" y="92"/>
                    </a:cubicBezTo>
                    <a:cubicBezTo>
                      <a:pt x="194" y="94"/>
                      <a:pt x="194" y="96"/>
                      <a:pt x="195" y="97"/>
                    </a:cubicBezTo>
                    <a:cubicBezTo>
                      <a:pt x="195" y="99"/>
                      <a:pt x="195" y="99"/>
                      <a:pt x="196" y="99"/>
                    </a:cubicBezTo>
                    <a:cubicBezTo>
                      <a:pt x="196" y="100"/>
                      <a:pt x="197" y="102"/>
                      <a:pt x="199" y="105"/>
                    </a:cubicBezTo>
                    <a:cubicBezTo>
                      <a:pt x="200" y="107"/>
                      <a:pt x="202" y="111"/>
                      <a:pt x="204" y="115"/>
                    </a:cubicBezTo>
                    <a:cubicBezTo>
                      <a:pt x="205" y="119"/>
                      <a:pt x="206" y="123"/>
                      <a:pt x="206" y="127"/>
                    </a:cubicBezTo>
                    <a:cubicBezTo>
                      <a:pt x="206" y="131"/>
                      <a:pt x="205" y="134"/>
                      <a:pt x="202" y="136"/>
                    </a:cubicBezTo>
                    <a:cubicBezTo>
                      <a:pt x="199" y="137"/>
                      <a:pt x="197" y="139"/>
                      <a:pt x="195" y="140"/>
                    </a:cubicBezTo>
                    <a:cubicBezTo>
                      <a:pt x="193" y="141"/>
                      <a:pt x="191" y="141"/>
                      <a:pt x="190" y="142"/>
                    </a:cubicBezTo>
                    <a:cubicBezTo>
                      <a:pt x="188" y="142"/>
                      <a:pt x="187" y="143"/>
                      <a:pt x="186" y="143"/>
                    </a:cubicBezTo>
                    <a:cubicBezTo>
                      <a:pt x="186" y="144"/>
                      <a:pt x="186" y="144"/>
                      <a:pt x="186" y="145"/>
                    </a:cubicBezTo>
                    <a:cubicBezTo>
                      <a:pt x="187" y="146"/>
                      <a:pt x="188" y="147"/>
                      <a:pt x="190" y="149"/>
                    </a:cubicBezTo>
                    <a:cubicBezTo>
                      <a:pt x="192" y="152"/>
                      <a:pt x="193" y="154"/>
                      <a:pt x="195" y="157"/>
                    </a:cubicBezTo>
                    <a:cubicBezTo>
                      <a:pt x="196" y="160"/>
                      <a:pt x="197" y="163"/>
                      <a:pt x="197" y="166"/>
                    </a:cubicBezTo>
                    <a:cubicBezTo>
                      <a:pt x="197" y="169"/>
                      <a:pt x="196" y="172"/>
                      <a:pt x="193" y="174"/>
                    </a:cubicBezTo>
                    <a:cubicBezTo>
                      <a:pt x="190" y="176"/>
                      <a:pt x="188" y="178"/>
                      <a:pt x="187" y="180"/>
                    </a:cubicBezTo>
                    <a:cubicBezTo>
                      <a:pt x="185" y="182"/>
                      <a:pt x="184" y="184"/>
                      <a:pt x="183" y="185"/>
                    </a:cubicBezTo>
                    <a:cubicBezTo>
                      <a:pt x="183" y="187"/>
                      <a:pt x="183" y="189"/>
                      <a:pt x="183" y="192"/>
                    </a:cubicBezTo>
                    <a:cubicBezTo>
                      <a:pt x="184" y="194"/>
                      <a:pt x="184" y="197"/>
                      <a:pt x="186" y="200"/>
                    </a:cubicBezTo>
                    <a:cubicBezTo>
                      <a:pt x="187" y="203"/>
                      <a:pt x="189" y="207"/>
                      <a:pt x="191" y="212"/>
                    </a:cubicBezTo>
                    <a:cubicBezTo>
                      <a:pt x="193" y="217"/>
                      <a:pt x="195" y="222"/>
                      <a:pt x="195" y="228"/>
                    </a:cubicBezTo>
                    <a:cubicBezTo>
                      <a:pt x="195" y="233"/>
                      <a:pt x="194" y="239"/>
                      <a:pt x="190" y="245"/>
                    </a:cubicBezTo>
                    <a:cubicBezTo>
                      <a:pt x="186" y="251"/>
                      <a:pt x="180" y="257"/>
                      <a:pt x="169" y="262"/>
                    </a:cubicBezTo>
                    <a:cubicBezTo>
                      <a:pt x="162" y="265"/>
                      <a:pt x="155" y="267"/>
                      <a:pt x="148" y="268"/>
                    </a:cubicBezTo>
                    <a:cubicBezTo>
                      <a:pt x="141" y="269"/>
                      <a:pt x="135" y="270"/>
                      <a:pt x="128" y="271"/>
                    </a:cubicBezTo>
                    <a:cubicBezTo>
                      <a:pt x="121" y="271"/>
                      <a:pt x="115" y="271"/>
                      <a:pt x="109" y="272"/>
                    </a:cubicBezTo>
                    <a:cubicBezTo>
                      <a:pt x="103" y="272"/>
                      <a:pt x="98" y="273"/>
                      <a:pt x="93" y="273"/>
                    </a:cubicBezTo>
                    <a:cubicBezTo>
                      <a:pt x="68" y="233"/>
                      <a:pt x="68" y="233"/>
                      <a:pt x="68" y="233"/>
                    </a:cubicBezTo>
                    <a:cubicBezTo>
                      <a:pt x="74" y="232"/>
                      <a:pt x="80" y="230"/>
                      <a:pt x="84" y="227"/>
                    </a:cubicBezTo>
                    <a:cubicBezTo>
                      <a:pt x="89" y="224"/>
                      <a:pt x="94" y="220"/>
                      <a:pt x="97" y="216"/>
                    </a:cubicBezTo>
                    <a:cubicBezTo>
                      <a:pt x="101" y="212"/>
                      <a:pt x="104" y="207"/>
                      <a:pt x="106" y="201"/>
                    </a:cubicBezTo>
                    <a:cubicBezTo>
                      <a:pt x="108" y="196"/>
                      <a:pt x="109" y="190"/>
                      <a:pt x="109" y="184"/>
                    </a:cubicBezTo>
                    <a:cubicBezTo>
                      <a:pt x="109" y="177"/>
                      <a:pt x="107" y="171"/>
                      <a:pt x="105" y="165"/>
                    </a:cubicBezTo>
                    <a:cubicBezTo>
                      <a:pt x="102" y="159"/>
                      <a:pt x="99" y="154"/>
                      <a:pt x="94" y="149"/>
                    </a:cubicBezTo>
                    <a:cubicBezTo>
                      <a:pt x="90" y="145"/>
                      <a:pt x="84" y="141"/>
                      <a:pt x="78" y="138"/>
                    </a:cubicBezTo>
                    <a:cubicBezTo>
                      <a:pt x="73" y="136"/>
                      <a:pt x="66" y="134"/>
                      <a:pt x="59" y="134"/>
                    </a:cubicBezTo>
                    <a:cubicBezTo>
                      <a:pt x="55" y="134"/>
                      <a:pt x="51" y="135"/>
                      <a:pt x="48" y="136"/>
                    </a:cubicBezTo>
                    <a:cubicBezTo>
                      <a:pt x="44" y="137"/>
                      <a:pt x="40" y="138"/>
                      <a:pt x="37" y="140"/>
                    </a:cubicBezTo>
                    <a:cubicBezTo>
                      <a:pt x="34" y="141"/>
                      <a:pt x="31" y="144"/>
                      <a:pt x="28" y="146"/>
                    </a:cubicBezTo>
                    <a:cubicBezTo>
                      <a:pt x="25" y="148"/>
                      <a:pt x="22" y="151"/>
                      <a:pt x="20" y="154"/>
                    </a:cubicBezTo>
                    <a:cubicBezTo>
                      <a:pt x="0" y="121"/>
                      <a:pt x="0" y="121"/>
                      <a:pt x="0" y="121"/>
                    </a:cubicBezTo>
                    <a:cubicBezTo>
                      <a:pt x="55" y="87"/>
                      <a:pt x="55" y="87"/>
                      <a:pt x="55" y="87"/>
                    </a:cubicBezTo>
                    <a:cubicBezTo>
                      <a:pt x="64" y="81"/>
                      <a:pt x="64" y="81"/>
                      <a:pt x="64" y="81"/>
                    </a:cubicBezTo>
                    <a:cubicBezTo>
                      <a:pt x="63" y="81"/>
                      <a:pt x="62" y="81"/>
                      <a:pt x="62" y="80"/>
                    </a:cubicBezTo>
                    <a:cubicBezTo>
                      <a:pt x="61" y="80"/>
                      <a:pt x="60" y="80"/>
                      <a:pt x="59" y="80"/>
                    </a:cubicBezTo>
                    <a:cubicBezTo>
                      <a:pt x="58" y="79"/>
                      <a:pt x="58" y="79"/>
                      <a:pt x="57" y="78"/>
                    </a:cubicBezTo>
                    <a:cubicBezTo>
                      <a:pt x="56" y="78"/>
                      <a:pt x="55" y="78"/>
                      <a:pt x="55" y="77"/>
                    </a:cubicBezTo>
                    <a:cubicBezTo>
                      <a:pt x="52" y="75"/>
                      <a:pt x="49" y="73"/>
                      <a:pt x="46" y="71"/>
                    </a:cubicBezTo>
                    <a:cubicBezTo>
                      <a:pt x="44" y="68"/>
                      <a:pt x="42" y="66"/>
                      <a:pt x="40" y="63"/>
                    </a:cubicBezTo>
                    <a:cubicBezTo>
                      <a:pt x="38" y="59"/>
                      <a:pt x="37" y="56"/>
                      <a:pt x="36" y="53"/>
                    </a:cubicBezTo>
                    <a:cubicBezTo>
                      <a:pt x="35" y="49"/>
                      <a:pt x="34" y="46"/>
                      <a:pt x="34" y="42"/>
                    </a:cubicBezTo>
                    <a:cubicBezTo>
                      <a:pt x="34" y="36"/>
                      <a:pt x="35" y="31"/>
                      <a:pt x="37" y="26"/>
                    </a:cubicBezTo>
                    <a:cubicBezTo>
                      <a:pt x="40" y="21"/>
                      <a:pt x="43" y="17"/>
                      <a:pt x="46" y="13"/>
                    </a:cubicBezTo>
                    <a:cubicBezTo>
                      <a:pt x="50" y="9"/>
                      <a:pt x="54" y="6"/>
                      <a:pt x="59" y="4"/>
                    </a:cubicBezTo>
                    <a:cubicBezTo>
                      <a:pt x="64" y="2"/>
                      <a:pt x="70" y="1"/>
                      <a:pt x="75" y="1"/>
                    </a:cubicBezTo>
                    <a:cubicBezTo>
                      <a:pt x="81" y="1"/>
                      <a:pt x="86" y="2"/>
                      <a:pt x="91" y="4"/>
                    </a:cubicBezTo>
                    <a:cubicBezTo>
                      <a:pt x="95" y="6"/>
                      <a:pt x="100" y="9"/>
                      <a:pt x="104" y="12"/>
                    </a:cubicBezTo>
                    <a:cubicBezTo>
                      <a:pt x="107" y="16"/>
                      <a:pt x="110" y="20"/>
                      <a:pt x="112" y="24"/>
                    </a:cubicBezTo>
                    <a:cubicBezTo>
                      <a:pt x="115" y="29"/>
                      <a:pt x="116" y="34"/>
                      <a:pt x="116" y="39"/>
                    </a:cubicBezTo>
                    <a:cubicBezTo>
                      <a:pt x="116" y="40"/>
                      <a:pt x="116" y="40"/>
                      <a:pt x="116" y="40"/>
                    </a:cubicBezTo>
                    <a:cubicBezTo>
                      <a:pt x="116" y="40"/>
                      <a:pt x="116" y="40"/>
                      <a:pt x="116" y="41"/>
                    </a:cubicBezTo>
                    <a:cubicBezTo>
                      <a:pt x="116" y="41"/>
                      <a:pt x="117" y="41"/>
                      <a:pt x="117" y="41"/>
                    </a:cubicBezTo>
                    <a:cubicBezTo>
                      <a:pt x="117" y="41"/>
                      <a:pt x="117" y="42"/>
                      <a:pt x="117" y="42"/>
                    </a:cubicBezTo>
                    <a:cubicBezTo>
                      <a:pt x="117" y="42"/>
                      <a:pt x="117" y="43"/>
                      <a:pt x="116" y="44"/>
                    </a:cubicBezTo>
                    <a:cubicBezTo>
                      <a:pt x="116" y="44"/>
                      <a:pt x="116" y="45"/>
                      <a:pt x="116" y="46"/>
                    </a:cubicBezTo>
                    <a:cubicBezTo>
                      <a:pt x="116" y="46"/>
                      <a:pt x="116" y="47"/>
                      <a:pt x="116" y="48"/>
                    </a:cubicBezTo>
                    <a:cubicBezTo>
                      <a:pt x="116" y="48"/>
                      <a:pt x="116" y="49"/>
                      <a:pt x="116" y="49"/>
                    </a:cubicBezTo>
                    <a:cubicBezTo>
                      <a:pt x="125" y="44"/>
                      <a:pt x="125" y="44"/>
                      <a:pt x="125" y="44"/>
                    </a:cubicBezTo>
                    <a:lnTo>
                      <a:pt x="196"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6" name="Freeform 45">
                <a:extLst>
                  <a:ext uri="{FF2B5EF4-FFF2-40B4-BE49-F238E27FC236}">
                    <a16:creationId xmlns:a16="http://schemas.microsoft.com/office/drawing/2014/main" id="{73FFE6E1-C18F-4BF2-91E0-B9C2DDDD5EB1}"/>
                  </a:ext>
                </a:extLst>
              </p:cNvPr>
              <p:cNvSpPr>
                <a:spLocks/>
              </p:cNvSpPr>
              <p:nvPr/>
            </p:nvSpPr>
            <p:spPr bwMode="auto">
              <a:xfrm>
                <a:off x="3149690" y="3145737"/>
                <a:ext cx="1544638" cy="1790700"/>
              </a:xfrm>
              <a:custGeom>
                <a:avLst/>
                <a:gdLst>
                  <a:gd name="T0" fmla="*/ 70 w 230"/>
                  <a:gd name="T1" fmla="*/ 234 h 267"/>
                  <a:gd name="T2" fmla="*/ 101 w 230"/>
                  <a:gd name="T3" fmla="*/ 155 h 267"/>
                  <a:gd name="T4" fmla="*/ 16 w 230"/>
                  <a:gd name="T5" fmla="*/ 145 h 267"/>
                  <a:gd name="T6" fmla="*/ 0 w 230"/>
                  <a:gd name="T7" fmla="*/ 120 h 267"/>
                  <a:gd name="T8" fmla="*/ 61 w 230"/>
                  <a:gd name="T9" fmla="*/ 83 h 267"/>
                  <a:gd name="T10" fmla="*/ 62 w 230"/>
                  <a:gd name="T11" fmla="*/ 76 h 267"/>
                  <a:gd name="T12" fmla="*/ 54 w 230"/>
                  <a:gd name="T13" fmla="*/ 73 h 267"/>
                  <a:gd name="T14" fmla="*/ 38 w 230"/>
                  <a:gd name="T15" fmla="*/ 58 h 267"/>
                  <a:gd name="T16" fmla="*/ 42 w 230"/>
                  <a:gd name="T17" fmla="*/ 17 h 267"/>
                  <a:gd name="T18" fmla="*/ 81 w 230"/>
                  <a:gd name="T19" fmla="*/ 5 h 267"/>
                  <a:gd name="T20" fmla="*/ 107 w 230"/>
                  <a:gd name="T21" fmla="*/ 38 h 267"/>
                  <a:gd name="T22" fmla="*/ 107 w 230"/>
                  <a:gd name="T23" fmla="*/ 39 h 267"/>
                  <a:gd name="T24" fmla="*/ 107 w 230"/>
                  <a:gd name="T25" fmla="*/ 40 h 267"/>
                  <a:gd name="T26" fmla="*/ 107 w 230"/>
                  <a:gd name="T27" fmla="*/ 47 h 267"/>
                  <a:gd name="T28" fmla="*/ 113 w 230"/>
                  <a:gd name="T29" fmla="*/ 51 h 267"/>
                  <a:gd name="T30" fmla="*/ 122 w 230"/>
                  <a:gd name="T31" fmla="*/ 46 h 267"/>
                  <a:gd name="T32" fmla="*/ 190 w 230"/>
                  <a:gd name="T33" fmla="*/ 3 h 267"/>
                  <a:gd name="T34" fmla="*/ 217 w 230"/>
                  <a:gd name="T35" fmla="*/ 27 h 267"/>
                  <a:gd name="T36" fmla="*/ 226 w 230"/>
                  <a:gd name="T37" fmla="*/ 55 h 267"/>
                  <a:gd name="T38" fmla="*/ 199 w 230"/>
                  <a:gd name="T39" fmla="*/ 75 h 267"/>
                  <a:gd name="T40" fmla="*/ 187 w 230"/>
                  <a:gd name="T41" fmla="*/ 100 h 267"/>
                  <a:gd name="T42" fmla="*/ 197 w 230"/>
                  <a:gd name="T43" fmla="*/ 121 h 267"/>
                  <a:gd name="T44" fmla="*/ 195 w 230"/>
                  <a:gd name="T45" fmla="*/ 130 h 267"/>
                  <a:gd name="T46" fmla="*/ 184 w 230"/>
                  <a:gd name="T47" fmla="*/ 136 h 267"/>
                  <a:gd name="T48" fmla="*/ 183 w 230"/>
                  <a:gd name="T49" fmla="*/ 136 h 267"/>
                  <a:gd name="T50" fmla="*/ 179 w 230"/>
                  <a:gd name="T51" fmla="*/ 146 h 267"/>
                  <a:gd name="T52" fmla="*/ 188 w 230"/>
                  <a:gd name="T53" fmla="*/ 162 h 267"/>
                  <a:gd name="T54" fmla="*/ 179 w 230"/>
                  <a:gd name="T55" fmla="*/ 174 h 267"/>
                  <a:gd name="T56" fmla="*/ 175 w 230"/>
                  <a:gd name="T57" fmla="*/ 193 h 267"/>
                  <a:gd name="T58" fmla="*/ 186 w 230"/>
                  <a:gd name="T59" fmla="*/ 229 h 267"/>
                  <a:gd name="T60" fmla="*/ 163 w 230"/>
                  <a:gd name="T61" fmla="*/ 256 h 267"/>
                  <a:gd name="T62" fmla="*/ 109 w 230"/>
                  <a:gd name="T63" fmla="*/ 265 h 267"/>
                  <a:gd name="T64" fmla="*/ 104 w 230"/>
                  <a:gd name="T65" fmla="*/ 266 h 267"/>
                  <a:gd name="T66" fmla="*/ 90 w 230"/>
                  <a:gd name="T67" fmla="*/ 267 h 267"/>
                  <a:gd name="T68" fmla="*/ 70 w 230"/>
                  <a:gd name="T69" fmla="*/ 23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267">
                    <a:moveTo>
                      <a:pt x="70" y="234"/>
                    </a:moveTo>
                    <a:cubicBezTo>
                      <a:pt x="103" y="224"/>
                      <a:pt x="118" y="185"/>
                      <a:pt x="101" y="155"/>
                    </a:cubicBezTo>
                    <a:cubicBezTo>
                      <a:pt x="83" y="125"/>
                      <a:pt x="40" y="120"/>
                      <a:pt x="16" y="145"/>
                    </a:cubicBezTo>
                    <a:cubicBezTo>
                      <a:pt x="0" y="120"/>
                      <a:pt x="0" y="120"/>
                      <a:pt x="0" y="120"/>
                    </a:cubicBezTo>
                    <a:cubicBezTo>
                      <a:pt x="61" y="83"/>
                      <a:pt x="61" y="83"/>
                      <a:pt x="61" y="83"/>
                    </a:cubicBezTo>
                    <a:cubicBezTo>
                      <a:pt x="63" y="81"/>
                      <a:pt x="64" y="78"/>
                      <a:pt x="62" y="76"/>
                    </a:cubicBezTo>
                    <a:cubicBezTo>
                      <a:pt x="60" y="74"/>
                      <a:pt x="56" y="74"/>
                      <a:pt x="54" y="73"/>
                    </a:cubicBezTo>
                    <a:cubicBezTo>
                      <a:pt x="47" y="70"/>
                      <a:pt x="42" y="65"/>
                      <a:pt x="38" y="58"/>
                    </a:cubicBezTo>
                    <a:cubicBezTo>
                      <a:pt x="31" y="45"/>
                      <a:pt x="32" y="28"/>
                      <a:pt x="42" y="17"/>
                    </a:cubicBezTo>
                    <a:cubicBezTo>
                      <a:pt x="51" y="5"/>
                      <a:pt x="67" y="0"/>
                      <a:pt x="81" y="5"/>
                    </a:cubicBezTo>
                    <a:cubicBezTo>
                      <a:pt x="96" y="9"/>
                      <a:pt x="106" y="23"/>
                      <a:pt x="107" y="38"/>
                    </a:cubicBezTo>
                    <a:cubicBezTo>
                      <a:pt x="107" y="38"/>
                      <a:pt x="107" y="39"/>
                      <a:pt x="107" y="39"/>
                    </a:cubicBezTo>
                    <a:cubicBezTo>
                      <a:pt x="107" y="40"/>
                      <a:pt x="107" y="40"/>
                      <a:pt x="107" y="40"/>
                    </a:cubicBezTo>
                    <a:cubicBezTo>
                      <a:pt x="107" y="42"/>
                      <a:pt x="107" y="44"/>
                      <a:pt x="107" y="47"/>
                    </a:cubicBezTo>
                    <a:cubicBezTo>
                      <a:pt x="106" y="50"/>
                      <a:pt x="110" y="53"/>
                      <a:pt x="113" y="51"/>
                    </a:cubicBezTo>
                    <a:cubicBezTo>
                      <a:pt x="122" y="46"/>
                      <a:pt x="122" y="46"/>
                      <a:pt x="122" y="46"/>
                    </a:cubicBezTo>
                    <a:cubicBezTo>
                      <a:pt x="190" y="3"/>
                      <a:pt x="190" y="3"/>
                      <a:pt x="190" y="3"/>
                    </a:cubicBezTo>
                    <a:cubicBezTo>
                      <a:pt x="200" y="11"/>
                      <a:pt x="209" y="19"/>
                      <a:pt x="217" y="27"/>
                    </a:cubicBezTo>
                    <a:cubicBezTo>
                      <a:pt x="224" y="35"/>
                      <a:pt x="230" y="45"/>
                      <a:pt x="226" y="55"/>
                    </a:cubicBezTo>
                    <a:cubicBezTo>
                      <a:pt x="222" y="67"/>
                      <a:pt x="209" y="69"/>
                      <a:pt x="199" y="75"/>
                    </a:cubicBezTo>
                    <a:cubicBezTo>
                      <a:pt x="191" y="79"/>
                      <a:pt x="180" y="90"/>
                      <a:pt x="187" y="100"/>
                    </a:cubicBezTo>
                    <a:cubicBezTo>
                      <a:pt x="191" y="107"/>
                      <a:pt x="196" y="114"/>
                      <a:pt x="197" y="121"/>
                    </a:cubicBezTo>
                    <a:cubicBezTo>
                      <a:pt x="197" y="124"/>
                      <a:pt x="198" y="128"/>
                      <a:pt x="195" y="130"/>
                    </a:cubicBezTo>
                    <a:cubicBezTo>
                      <a:pt x="192" y="133"/>
                      <a:pt x="187" y="134"/>
                      <a:pt x="184" y="136"/>
                    </a:cubicBezTo>
                    <a:cubicBezTo>
                      <a:pt x="183" y="136"/>
                      <a:pt x="183" y="136"/>
                      <a:pt x="183" y="136"/>
                    </a:cubicBezTo>
                    <a:cubicBezTo>
                      <a:pt x="178" y="138"/>
                      <a:pt x="175" y="141"/>
                      <a:pt x="179" y="146"/>
                    </a:cubicBezTo>
                    <a:cubicBezTo>
                      <a:pt x="183" y="151"/>
                      <a:pt x="187" y="156"/>
                      <a:pt x="188" y="162"/>
                    </a:cubicBezTo>
                    <a:cubicBezTo>
                      <a:pt x="189" y="168"/>
                      <a:pt x="183" y="171"/>
                      <a:pt x="179" y="174"/>
                    </a:cubicBezTo>
                    <a:cubicBezTo>
                      <a:pt x="174" y="180"/>
                      <a:pt x="173" y="186"/>
                      <a:pt x="175" y="193"/>
                    </a:cubicBezTo>
                    <a:cubicBezTo>
                      <a:pt x="178" y="205"/>
                      <a:pt x="187" y="215"/>
                      <a:pt x="186" y="229"/>
                    </a:cubicBezTo>
                    <a:cubicBezTo>
                      <a:pt x="185" y="242"/>
                      <a:pt x="174" y="251"/>
                      <a:pt x="163" y="256"/>
                    </a:cubicBezTo>
                    <a:cubicBezTo>
                      <a:pt x="145" y="263"/>
                      <a:pt x="127" y="264"/>
                      <a:pt x="109" y="265"/>
                    </a:cubicBezTo>
                    <a:cubicBezTo>
                      <a:pt x="104" y="266"/>
                      <a:pt x="104" y="266"/>
                      <a:pt x="104" y="266"/>
                    </a:cubicBezTo>
                    <a:cubicBezTo>
                      <a:pt x="99" y="266"/>
                      <a:pt x="95" y="266"/>
                      <a:pt x="90" y="267"/>
                    </a:cubicBezTo>
                    <a:lnTo>
                      <a:pt x="70" y="234"/>
                    </a:lnTo>
                    <a:close/>
                  </a:path>
                </a:pathLst>
              </a:custGeom>
              <a:solidFill>
                <a:srgbClr val="CFCF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7" name="Freeform 46">
                <a:extLst>
                  <a:ext uri="{FF2B5EF4-FFF2-40B4-BE49-F238E27FC236}">
                    <a16:creationId xmlns:a16="http://schemas.microsoft.com/office/drawing/2014/main" id="{79A1FDF1-3D5A-4B4B-816F-6630463FA875}"/>
                  </a:ext>
                </a:extLst>
              </p:cNvPr>
              <p:cNvSpPr>
                <a:spLocks/>
              </p:cNvSpPr>
              <p:nvPr/>
            </p:nvSpPr>
            <p:spPr bwMode="auto">
              <a:xfrm>
                <a:off x="1533615" y="3971237"/>
                <a:ext cx="2260600" cy="1703388"/>
              </a:xfrm>
              <a:custGeom>
                <a:avLst/>
                <a:gdLst>
                  <a:gd name="T0" fmla="*/ 229 w 337"/>
                  <a:gd name="T1" fmla="*/ 0 h 254"/>
                  <a:gd name="T2" fmla="*/ 251 w 337"/>
                  <a:gd name="T3" fmla="*/ 37 h 254"/>
                  <a:gd name="T4" fmla="*/ 256 w 337"/>
                  <a:gd name="T5" fmla="*/ 45 h 254"/>
                  <a:gd name="T6" fmla="*/ 257 w 337"/>
                  <a:gd name="T7" fmla="*/ 43 h 254"/>
                  <a:gd name="T8" fmla="*/ 258 w 337"/>
                  <a:gd name="T9" fmla="*/ 41 h 254"/>
                  <a:gd name="T10" fmla="*/ 259 w 337"/>
                  <a:gd name="T11" fmla="*/ 39 h 254"/>
                  <a:gd name="T12" fmla="*/ 261 w 337"/>
                  <a:gd name="T13" fmla="*/ 37 h 254"/>
                  <a:gd name="T14" fmla="*/ 267 w 337"/>
                  <a:gd name="T15" fmla="*/ 29 h 254"/>
                  <a:gd name="T16" fmla="*/ 275 w 337"/>
                  <a:gd name="T17" fmla="*/ 23 h 254"/>
                  <a:gd name="T18" fmla="*/ 285 w 337"/>
                  <a:gd name="T19" fmla="*/ 19 h 254"/>
                  <a:gd name="T20" fmla="*/ 295 w 337"/>
                  <a:gd name="T21" fmla="*/ 18 h 254"/>
                  <a:gd name="T22" fmla="*/ 311 w 337"/>
                  <a:gd name="T23" fmla="*/ 21 h 254"/>
                  <a:gd name="T24" fmla="*/ 324 w 337"/>
                  <a:gd name="T25" fmla="*/ 30 h 254"/>
                  <a:gd name="T26" fmla="*/ 333 w 337"/>
                  <a:gd name="T27" fmla="*/ 43 h 254"/>
                  <a:gd name="T28" fmla="*/ 337 w 337"/>
                  <a:gd name="T29" fmla="*/ 59 h 254"/>
                  <a:gd name="T30" fmla="*/ 334 w 337"/>
                  <a:gd name="T31" fmla="*/ 74 h 254"/>
                  <a:gd name="T32" fmla="*/ 326 w 337"/>
                  <a:gd name="T33" fmla="*/ 87 h 254"/>
                  <a:gd name="T34" fmla="*/ 314 w 337"/>
                  <a:gd name="T35" fmla="*/ 96 h 254"/>
                  <a:gd name="T36" fmla="*/ 300 w 337"/>
                  <a:gd name="T37" fmla="*/ 100 h 254"/>
                  <a:gd name="T38" fmla="*/ 299 w 337"/>
                  <a:gd name="T39" fmla="*/ 100 h 254"/>
                  <a:gd name="T40" fmla="*/ 298 w 337"/>
                  <a:gd name="T41" fmla="*/ 100 h 254"/>
                  <a:gd name="T42" fmla="*/ 297 w 337"/>
                  <a:gd name="T43" fmla="*/ 101 h 254"/>
                  <a:gd name="T44" fmla="*/ 295 w 337"/>
                  <a:gd name="T45" fmla="*/ 101 h 254"/>
                  <a:gd name="T46" fmla="*/ 294 w 337"/>
                  <a:gd name="T47" fmla="*/ 101 h 254"/>
                  <a:gd name="T48" fmla="*/ 293 w 337"/>
                  <a:gd name="T49" fmla="*/ 100 h 254"/>
                  <a:gd name="T50" fmla="*/ 291 w 337"/>
                  <a:gd name="T51" fmla="*/ 100 h 254"/>
                  <a:gd name="T52" fmla="*/ 290 w 337"/>
                  <a:gd name="T53" fmla="*/ 100 h 254"/>
                  <a:gd name="T54" fmla="*/ 295 w 337"/>
                  <a:gd name="T55" fmla="*/ 109 h 254"/>
                  <a:gd name="T56" fmla="*/ 320 w 337"/>
                  <a:gd name="T57" fmla="*/ 150 h 254"/>
                  <a:gd name="T58" fmla="*/ 313 w 337"/>
                  <a:gd name="T59" fmla="*/ 153 h 254"/>
                  <a:gd name="T60" fmla="*/ 307 w 337"/>
                  <a:gd name="T61" fmla="*/ 158 h 254"/>
                  <a:gd name="T62" fmla="*/ 303 w 337"/>
                  <a:gd name="T63" fmla="*/ 165 h 254"/>
                  <a:gd name="T64" fmla="*/ 300 w 337"/>
                  <a:gd name="T65" fmla="*/ 175 h 254"/>
                  <a:gd name="T66" fmla="*/ 299 w 337"/>
                  <a:gd name="T67" fmla="*/ 196 h 254"/>
                  <a:gd name="T68" fmla="*/ 301 w 337"/>
                  <a:gd name="T69" fmla="*/ 217 h 254"/>
                  <a:gd name="T70" fmla="*/ 307 w 337"/>
                  <a:gd name="T71" fmla="*/ 236 h 254"/>
                  <a:gd name="T72" fmla="*/ 315 w 337"/>
                  <a:gd name="T73" fmla="*/ 254 h 254"/>
                  <a:gd name="T74" fmla="*/ 0 w 337"/>
                  <a:gd name="T75" fmla="*/ 254 h 254"/>
                  <a:gd name="T76" fmla="*/ 24 w 337"/>
                  <a:gd name="T77" fmla="*/ 222 h 254"/>
                  <a:gd name="T78" fmla="*/ 39 w 337"/>
                  <a:gd name="T79" fmla="*/ 191 h 254"/>
                  <a:gd name="T80" fmla="*/ 45 w 337"/>
                  <a:gd name="T81" fmla="*/ 157 h 254"/>
                  <a:gd name="T82" fmla="*/ 39 w 337"/>
                  <a:gd name="T83" fmla="*/ 116 h 254"/>
                  <a:gd name="T84" fmla="*/ 96 w 337"/>
                  <a:gd name="T85" fmla="*/ 82 h 254"/>
                  <a:gd name="T86" fmla="*/ 102 w 337"/>
                  <a:gd name="T87" fmla="*/ 97 h 254"/>
                  <a:gd name="T88" fmla="*/ 113 w 337"/>
                  <a:gd name="T89" fmla="*/ 110 h 254"/>
                  <a:gd name="T90" fmla="*/ 128 w 337"/>
                  <a:gd name="T91" fmla="*/ 118 h 254"/>
                  <a:gd name="T92" fmla="*/ 145 w 337"/>
                  <a:gd name="T93" fmla="*/ 121 h 254"/>
                  <a:gd name="T94" fmla="*/ 164 w 337"/>
                  <a:gd name="T95" fmla="*/ 117 h 254"/>
                  <a:gd name="T96" fmla="*/ 180 w 337"/>
                  <a:gd name="T97" fmla="*/ 107 h 254"/>
                  <a:gd name="T98" fmla="*/ 190 w 337"/>
                  <a:gd name="T99" fmla="*/ 91 h 254"/>
                  <a:gd name="T100" fmla="*/ 194 w 337"/>
                  <a:gd name="T101" fmla="*/ 72 h 254"/>
                  <a:gd name="T102" fmla="*/ 193 w 337"/>
                  <a:gd name="T103" fmla="*/ 60 h 254"/>
                  <a:gd name="T104" fmla="*/ 189 w 337"/>
                  <a:gd name="T105" fmla="*/ 50 h 254"/>
                  <a:gd name="T106" fmla="*/ 183 w 337"/>
                  <a:gd name="T107" fmla="*/ 40 h 254"/>
                  <a:gd name="T108" fmla="*/ 175 w 337"/>
                  <a:gd name="T109" fmla="*/ 33 h 254"/>
                  <a:gd name="T110" fmla="*/ 229 w 337"/>
                  <a:gd name="T11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7" h="254">
                    <a:moveTo>
                      <a:pt x="229" y="0"/>
                    </a:moveTo>
                    <a:cubicBezTo>
                      <a:pt x="251" y="37"/>
                      <a:pt x="251" y="37"/>
                      <a:pt x="251" y="37"/>
                    </a:cubicBezTo>
                    <a:cubicBezTo>
                      <a:pt x="256" y="45"/>
                      <a:pt x="256" y="45"/>
                      <a:pt x="256" y="45"/>
                    </a:cubicBezTo>
                    <a:cubicBezTo>
                      <a:pt x="257" y="45"/>
                      <a:pt x="257" y="44"/>
                      <a:pt x="257" y="43"/>
                    </a:cubicBezTo>
                    <a:cubicBezTo>
                      <a:pt x="258" y="42"/>
                      <a:pt x="258" y="42"/>
                      <a:pt x="258" y="41"/>
                    </a:cubicBezTo>
                    <a:cubicBezTo>
                      <a:pt x="259" y="40"/>
                      <a:pt x="259" y="39"/>
                      <a:pt x="259" y="39"/>
                    </a:cubicBezTo>
                    <a:cubicBezTo>
                      <a:pt x="260" y="38"/>
                      <a:pt x="260" y="37"/>
                      <a:pt x="261" y="37"/>
                    </a:cubicBezTo>
                    <a:cubicBezTo>
                      <a:pt x="263" y="34"/>
                      <a:pt x="265" y="31"/>
                      <a:pt x="267" y="29"/>
                    </a:cubicBezTo>
                    <a:cubicBezTo>
                      <a:pt x="270" y="27"/>
                      <a:pt x="272" y="25"/>
                      <a:pt x="275" y="23"/>
                    </a:cubicBezTo>
                    <a:cubicBezTo>
                      <a:pt x="278" y="21"/>
                      <a:pt x="281" y="20"/>
                      <a:pt x="285" y="19"/>
                    </a:cubicBezTo>
                    <a:cubicBezTo>
                      <a:pt x="288" y="18"/>
                      <a:pt x="292" y="18"/>
                      <a:pt x="295" y="18"/>
                    </a:cubicBezTo>
                    <a:cubicBezTo>
                      <a:pt x="301" y="18"/>
                      <a:pt x="306" y="19"/>
                      <a:pt x="311" y="21"/>
                    </a:cubicBezTo>
                    <a:cubicBezTo>
                      <a:pt x="316" y="23"/>
                      <a:pt x="321" y="26"/>
                      <a:pt x="324" y="30"/>
                    </a:cubicBezTo>
                    <a:cubicBezTo>
                      <a:pt x="328" y="34"/>
                      <a:pt x="331" y="38"/>
                      <a:pt x="333" y="43"/>
                    </a:cubicBezTo>
                    <a:cubicBezTo>
                      <a:pt x="335" y="48"/>
                      <a:pt x="337" y="53"/>
                      <a:pt x="337" y="59"/>
                    </a:cubicBezTo>
                    <a:cubicBezTo>
                      <a:pt x="337" y="64"/>
                      <a:pt x="336" y="70"/>
                      <a:pt x="334" y="74"/>
                    </a:cubicBezTo>
                    <a:cubicBezTo>
                      <a:pt x="332" y="79"/>
                      <a:pt x="329" y="83"/>
                      <a:pt x="326" y="87"/>
                    </a:cubicBezTo>
                    <a:cubicBezTo>
                      <a:pt x="323" y="91"/>
                      <a:pt x="319" y="94"/>
                      <a:pt x="314" y="96"/>
                    </a:cubicBezTo>
                    <a:cubicBezTo>
                      <a:pt x="310" y="98"/>
                      <a:pt x="305" y="100"/>
                      <a:pt x="300" y="100"/>
                    </a:cubicBezTo>
                    <a:cubicBezTo>
                      <a:pt x="299" y="100"/>
                      <a:pt x="299" y="100"/>
                      <a:pt x="299" y="100"/>
                    </a:cubicBezTo>
                    <a:cubicBezTo>
                      <a:pt x="298" y="100"/>
                      <a:pt x="298" y="100"/>
                      <a:pt x="298" y="100"/>
                    </a:cubicBezTo>
                    <a:cubicBezTo>
                      <a:pt x="297" y="100"/>
                      <a:pt x="297" y="101"/>
                      <a:pt x="297" y="101"/>
                    </a:cubicBezTo>
                    <a:cubicBezTo>
                      <a:pt x="296" y="101"/>
                      <a:pt x="296" y="101"/>
                      <a:pt x="295" y="101"/>
                    </a:cubicBezTo>
                    <a:cubicBezTo>
                      <a:pt x="295" y="101"/>
                      <a:pt x="295" y="101"/>
                      <a:pt x="294" y="101"/>
                    </a:cubicBezTo>
                    <a:cubicBezTo>
                      <a:pt x="294" y="100"/>
                      <a:pt x="293" y="100"/>
                      <a:pt x="293" y="100"/>
                    </a:cubicBezTo>
                    <a:cubicBezTo>
                      <a:pt x="292" y="100"/>
                      <a:pt x="292" y="100"/>
                      <a:pt x="291" y="100"/>
                    </a:cubicBezTo>
                    <a:cubicBezTo>
                      <a:pt x="291" y="100"/>
                      <a:pt x="290" y="100"/>
                      <a:pt x="290" y="100"/>
                    </a:cubicBezTo>
                    <a:cubicBezTo>
                      <a:pt x="295" y="109"/>
                      <a:pt x="295" y="109"/>
                      <a:pt x="295" y="109"/>
                    </a:cubicBezTo>
                    <a:cubicBezTo>
                      <a:pt x="320" y="150"/>
                      <a:pt x="320" y="150"/>
                      <a:pt x="320" y="150"/>
                    </a:cubicBezTo>
                    <a:cubicBezTo>
                      <a:pt x="318" y="151"/>
                      <a:pt x="315" y="152"/>
                      <a:pt x="313" y="153"/>
                    </a:cubicBezTo>
                    <a:cubicBezTo>
                      <a:pt x="311" y="155"/>
                      <a:pt x="309" y="156"/>
                      <a:pt x="307" y="158"/>
                    </a:cubicBezTo>
                    <a:cubicBezTo>
                      <a:pt x="305" y="160"/>
                      <a:pt x="304" y="163"/>
                      <a:pt x="303" y="165"/>
                    </a:cubicBezTo>
                    <a:cubicBezTo>
                      <a:pt x="301" y="168"/>
                      <a:pt x="300" y="171"/>
                      <a:pt x="300" y="175"/>
                    </a:cubicBezTo>
                    <a:cubicBezTo>
                      <a:pt x="299" y="182"/>
                      <a:pt x="299" y="189"/>
                      <a:pt x="299" y="196"/>
                    </a:cubicBezTo>
                    <a:cubicBezTo>
                      <a:pt x="299" y="203"/>
                      <a:pt x="300" y="210"/>
                      <a:pt x="301" y="217"/>
                    </a:cubicBezTo>
                    <a:cubicBezTo>
                      <a:pt x="303" y="223"/>
                      <a:pt x="305" y="230"/>
                      <a:pt x="307" y="236"/>
                    </a:cubicBezTo>
                    <a:cubicBezTo>
                      <a:pt x="309" y="242"/>
                      <a:pt x="312" y="248"/>
                      <a:pt x="315" y="254"/>
                    </a:cubicBezTo>
                    <a:cubicBezTo>
                      <a:pt x="0" y="254"/>
                      <a:pt x="0" y="254"/>
                      <a:pt x="0" y="254"/>
                    </a:cubicBezTo>
                    <a:cubicBezTo>
                      <a:pt x="9" y="243"/>
                      <a:pt x="17" y="233"/>
                      <a:pt x="24" y="222"/>
                    </a:cubicBezTo>
                    <a:cubicBezTo>
                      <a:pt x="30" y="212"/>
                      <a:pt x="36" y="202"/>
                      <a:pt x="39" y="191"/>
                    </a:cubicBezTo>
                    <a:cubicBezTo>
                      <a:pt x="43" y="180"/>
                      <a:pt x="45" y="169"/>
                      <a:pt x="45" y="157"/>
                    </a:cubicBezTo>
                    <a:cubicBezTo>
                      <a:pt x="45" y="144"/>
                      <a:pt x="43" y="131"/>
                      <a:pt x="39" y="116"/>
                    </a:cubicBezTo>
                    <a:cubicBezTo>
                      <a:pt x="96" y="82"/>
                      <a:pt x="96" y="82"/>
                      <a:pt x="96" y="82"/>
                    </a:cubicBezTo>
                    <a:cubicBezTo>
                      <a:pt x="97" y="87"/>
                      <a:pt x="99" y="93"/>
                      <a:pt x="102" y="97"/>
                    </a:cubicBezTo>
                    <a:cubicBezTo>
                      <a:pt x="105" y="102"/>
                      <a:pt x="109" y="106"/>
                      <a:pt x="113" y="110"/>
                    </a:cubicBezTo>
                    <a:cubicBezTo>
                      <a:pt x="117" y="113"/>
                      <a:pt x="122" y="116"/>
                      <a:pt x="128" y="118"/>
                    </a:cubicBezTo>
                    <a:cubicBezTo>
                      <a:pt x="133" y="120"/>
                      <a:pt x="139" y="121"/>
                      <a:pt x="145" y="121"/>
                    </a:cubicBezTo>
                    <a:cubicBezTo>
                      <a:pt x="151" y="121"/>
                      <a:pt x="158" y="120"/>
                      <a:pt x="164" y="117"/>
                    </a:cubicBezTo>
                    <a:cubicBezTo>
                      <a:pt x="170" y="115"/>
                      <a:pt x="175" y="111"/>
                      <a:pt x="180" y="107"/>
                    </a:cubicBezTo>
                    <a:cubicBezTo>
                      <a:pt x="184" y="102"/>
                      <a:pt x="188" y="97"/>
                      <a:pt x="190" y="91"/>
                    </a:cubicBezTo>
                    <a:cubicBezTo>
                      <a:pt x="193" y="85"/>
                      <a:pt x="194" y="78"/>
                      <a:pt x="194" y="72"/>
                    </a:cubicBezTo>
                    <a:cubicBezTo>
                      <a:pt x="194" y="68"/>
                      <a:pt x="194" y="64"/>
                      <a:pt x="193" y="60"/>
                    </a:cubicBezTo>
                    <a:cubicBezTo>
                      <a:pt x="192" y="56"/>
                      <a:pt x="191" y="53"/>
                      <a:pt x="189" y="50"/>
                    </a:cubicBezTo>
                    <a:cubicBezTo>
                      <a:pt x="187" y="46"/>
                      <a:pt x="185" y="43"/>
                      <a:pt x="183" y="40"/>
                    </a:cubicBezTo>
                    <a:cubicBezTo>
                      <a:pt x="181" y="38"/>
                      <a:pt x="178" y="35"/>
                      <a:pt x="175" y="33"/>
                    </a:cubicBezTo>
                    <a:lnTo>
                      <a:pt x="229"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sp>
            <p:nvSpPr>
              <p:cNvPr id="48" name="Freeform 47">
                <a:extLst>
                  <a:ext uri="{FF2B5EF4-FFF2-40B4-BE49-F238E27FC236}">
                    <a16:creationId xmlns:a16="http://schemas.microsoft.com/office/drawing/2014/main" id="{EE7613B8-B265-4A1E-A09C-C5492BDD77C8}"/>
                  </a:ext>
                </a:extLst>
              </p:cNvPr>
              <p:cNvSpPr>
                <a:spLocks/>
              </p:cNvSpPr>
              <p:nvPr/>
            </p:nvSpPr>
            <p:spPr bwMode="auto">
              <a:xfrm>
                <a:off x="1586002" y="4010924"/>
                <a:ext cx="2195513" cy="1636713"/>
              </a:xfrm>
              <a:custGeom>
                <a:avLst/>
                <a:gdLst>
                  <a:gd name="T0" fmla="*/ 0 w 327"/>
                  <a:gd name="T1" fmla="*/ 244 h 244"/>
                  <a:gd name="T2" fmla="*/ 36 w 327"/>
                  <a:gd name="T3" fmla="*/ 185 h 244"/>
                  <a:gd name="T4" fmla="*/ 36 w 327"/>
                  <a:gd name="T5" fmla="*/ 112 h 244"/>
                  <a:gd name="T6" fmla="*/ 85 w 327"/>
                  <a:gd name="T7" fmla="*/ 82 h 244"/>
                  <a:gd name="T8" fmla="*/ 164 w 327"/>
                  <a:gd name="T9" fmla="*/ 112 h 244"/>
                  <a:gd name="T10" fmla="*/ 174 w 327"/>
                  <a:gd name="T11" fmla="*/ 27 h 244"/>
                  <a:gd name="T12" fmla="*/ 219 w 327"/>
                  <a:gd name="T13" fmla="*/ 0 h 244"/>
                  <a:gd name="T14" fmla="*/ 245 w 327"/>
                  <a:gd name="T15" fmla="*/ 42 h 244"/>
                  <a:gd name="T16" fmla="*/ 251 w 327"/>
                  <a:gd name="T17" fmla="*/ 43 h 244"/>
                  <a:gd name="T18" fmla="*/ 255 w 327"/>
                  <a:gd name="T19" fmla="*/ 35 h 244"/>
                  <a:gd name="T20" fmla="*/ 269 w 327"/>
                  <a:gd name="T21" fmla="*/ 21 h 244"/>
                  <a:gd name="T22" fmla="*/ 312 w 327"/>
                  <a:gd name="T23" fmla="*/ 25 h 244"/>
                  <a:gd name="T24" fmla="*/ 323 w 327"/>
                  <a:gd name="T25" fmla="*/ 64 h 244"/>
                  <a:gd name="T26" fmla="*/ 291 w 327"/>
                  <a:gd name="T27" fmla="*/ 90 h 244"/>
                  <a:gd name="T28" fmla="*/ 289 w 327"/>
                  <a:gd name="T29" fmla="*/ 90 h 244"/>
                  <a:gd name="T30" fmla="*/ 287 w 327"/>
                  <a:gd name="T31" fmla="*/ 90 h 244"/>
                  <a:gd name="T32" fmla="*/ 284 w 327"/>
                  <a:gd name="T33" fmla="*/ 90 h 244"/>
                  <a:gd name="T34" fmla="*/ 282 w 327"/>
                  <a:gd name="T35" fmla="*/ 90 h 244"/>
                  <a:gd name="T36" fmla="*/ 278 w 327"/>
                  <a:gd name="T37" fmla="*/ 96 h 244"/>
                  <a:gd name="T38" fmla="*/ 306 w 327"/>
                  <a:gd name="T39" fmla="*/ 142 h 244"/>
                  <a:gd name="T40" fmla="*/ 287 w 327"/>
                  <a:gd name="T41" fmla="*/ 187 h 244"/>
                  <a:gd name="T42" fmla="*/ 300 w 327"/>
                  <a:gd name="T43" fmla="*/ 244 h 244"/>
                  <a:gd name="T44" fmla="*/ 0 w 327"/>
                  <a:gd name="T4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7" h="244">
                    <a:moveTo>
                      <a:pt x="0" y="244"/>
                    </a:moveTo>
                    <a:cubicBezTo>
                      <a:pt x="15" y="226"/>
                      <a:pt x="29" y="207"/>
                      <a:pt x="36" y="185"/>
                    </a:cubicBezTo>
                    <a:cubicBezTo>
                      <a:pt x="43" y="161"/>
                      <a:pt x="42" y="136"/>
                      <a:pt x="36" y="112"/>
                    </a:cubicBezTo>
                    <a:cubicBezTo>
                      <a:pt x="85" y="82"/>
                      <a:pt x="85" y="82"/>
                      <a:pt x="85" y="82"/>
                    </a:cubicBezTo>
                    <a:cubicBezTo>
                      <a:pt x="96" y="114"/>
                      <a:pt x="134" y="129"/>
                      <a:pt x="164" y="112"/>
                    </a:cubicBezTo>
                    <a:cubicBezTo>
                      <a:pt x="194" y="94"/>
                      <a:pt x="199" y="52"/>
                      <a:pt x="174" y="27"/>
                    </a:cubicBezTo>
                    <a:cubicBezTo>
                      <a:pt x="219" y="0"/>
                      <a:pt x="219" y="0"/>
                      <a:pt x="219" y="0"/>
                    </a:cubicBezTo>
                    <a:cubicBezTo>
                      <a:pt x="245" y="42"/>
                      <a:pt x="245" y="42"/>
                      <a:pt x="245" y="42"/>
                    </a:cubicBezTo>
                    <a:cubicBezTo>
                      <a:pt x="246" y="44"/>
                      <a:pt x="249" y="44"/>
                      <a:pt x="251" y="43"/>
                    </a:cubicBezTo>
                    <a:cubicBezTo>
                      <a:pt x="253" y="41"/>
                      <a:pt x="254" y="37"/>
                      <a:pt x="255" y="35"/>
                    </a:cubicBezTo>
                    <a:cubicBezTo>
                      <a:pt x="258" y="29"/>
                      <a:pt x="263" y="24"/>
                      <a:pt x="269" y="21"/>
                    </a:cubicBezTo>
                    <a:cubicBezTo>
                      <a:pt x="283" y="13"/>
                      <a:pt x="300" y="15"/>
                      <a:pt x="312" y="25"/>
                    </a:cubicBezTo>
                    <a:cubicBezTo>
                      <a:pt x="323" y="35"/>
                      <a:pt x="327" y="50"/>
                      <a:pt x="323" y="64"/>
                    </a:cubicBezTo>
                    <a:cubicBezTo>
                      <a:pt x="319" y="78"/>
                      <a:pt x="306" y="89"/>
                      <a:pt x="291" y="90"/>
                    </a:cubicBezTo>
                    <a:cubicBezTo>
                      <a:pt x="289" y="90"/>
                      <a:pt x="289" y="90"/>
                      <a:pt x="289" y="90"/>
                    </a:cubicBezTo>
                    <a:cubicBezTo>
                      <a:pt x="287" y="90"/>
                      <a:pt x="287" y="90"/>
                      <a:pt x="287" y="90"/>
                    </a:cubicBezTo>
                    <a:cubicBezTo>
                      <a:pt x="286" y="90"/>
                      <a:pt x="285" y="90"/>
                      <a:pt x="284" y="90"/>
                    </a:cubicBezTo>
                    <a:cubicBezTo>
                      <a:pt x="282" y="90"/>
                      <a:pt x="282" y="90"/>
                      <a:pt x="282" y="90"/>
                    </a:cubicBezTo>
                    <a:cubicBezTo>
                      <a:pt x="279" y="90"/>
                      <a:pt x="277" y="93"/>
                      <a:pt x="278" y="96"/>
                    </a:cubicBezTo>
                    <a:cubicBezTo>
                      <a:pt x="306" y="142"/>
                      <a:pt x="306" y="142"/>
                      <a:pt x="306" y="142"/>
                    </a:cubicBezTo>
                    <a:cubicBezTo>
                      <a:pt x="288" y="150"/>
                      <a:pt x="286" y="170"/>
                      <a:pt x="287" y="187"/>
                    </a:cubicBezTo>
                    <a:cubicBezTo>
                      <a:pt x="287" y="207"/>
                      <a:pt x="292" y="226"/>
                      <a:pt x="300" y="244"/>
                    </a:cubicBezTo>
                    <a:lnTo>
                      <a:pt x="0" y="244"/>
                    </a:lnTo>
                    <a:close/>
                  </a:path>
                </a:pathLst>
              </a:custGeom>
              <a:solidFill>
                <a:srgbClr val="FA7C00"/>
              </a:solidFill>
              <a:ln>
                <a:noFill/>
              </a:ln>
            </p:spPr>
            <p:txBody>
              <a:bodyPr vert="horz" wrap="square" lIns="68580" tIns="34290" rIns="68580" bIns="34290" numCol="1" anchor="t" anchorCtr="0" compatLnSpc="1">
                <a:prstTxWarp prst="textNoShape">
                  <a:avLst/>
                </a:prstTxWarp>
              </a:bodyPr>
              <a:lstStyle/>
              <a:p>
                <a:pPr defTabSz="685800" latinLnBrk="0">
                  <a:defRPr/>
                </a:pPr>
                <a:endParaRPr lang="zh-CN" altLang="en-US" sz="1350">
                  <a:solidFill>
                    <a:prstClr val="black"/>
                  </a:solidFill>
                  <a:latin typeface="Calibri" panose="020F0502020204030204"/>
                  <a:ea typeface="宋体" panose="02010600030101010101" pitchFamily="2" charset="-122"/>
                </a:endParaRPr>
              </a:p>
            </p:txBody>
          </p:sp>
        </p:grpSp>
      </p:grpSp>
      <p:grpSp>
        <p:nvGrpSpPr>
          <p:cNvPr id="49" name="组合 95">
            <a:extLst>
              <a:ext uri="{FF2B5EF4-FFF2-40B4-BE49-F238E27FC236}">
                <a16:creationId xmlns:a16="http://schemas.microsoft.com/office/drawing/2014/main" id="{80D32E9F-F376-4E09-86FB-D0849BADADFF}"/>
              </a:ext>
            </a:extLst>
          </p:cNvPr>
          <p:cNvGrpSpPr/>
          <p:nvPr/>
        </p:nvGrpSpPr>
        <p:grpSpPr>
          <a:xfrm>
            <a:off x="259778" y="1612290"/>
            <a:ext cx="2795861" cy="1384995"/>
            <a:chOff x="775788" y="1194144"/>
            <a:chExt cx="3727815" cy="1846661"/>
          </a:xfrm>
        </p:grpSpPr>
        <p:sp>
          <p:nvSpPr>
            <p:cNvPr id="50" name="文本框 2">
              <a:extLst>
                <a:ext uri="{FF2B5EF4-FFF2-40B4-BE49-F238E27FC236}">
                  <a16:creationId xmlns:a16="http://schemas.microsoft.com/office/drawing/2014/main" id="{6C766399-4FDA-49C0-B51F-E7733217AFA3}"/>
                </a:ext>
              </a:extLst>
            </p:cNvPr>
            <p:cNvSpPr txBox="1"/>
            <p:nvPr/>
          </p:nvSpPr>
          <p:spPr>
            <a:xfrm>
              <a:off x="1147304" y="1194144"/>
              <a:ext cx="3356299" cy="1846661"/>
            </a:xfrm>
            <a:prstGeom prst="rect">
              <a:avLst/>
            </a:prstGeom>
            <a:solidFill>
              <a:schemeClr val="bg1">
                <a:lumMod val="75000"/>
              </a:schemeClr>
            </a:solidFill>
          </p:spPr>
          <p:txBody>
            <a:bodyPr wrap="square" rtlCol="0">
              <a:spAutoFit/>
            </a:bodyPr>
            <a:lstStyle/>
            <a:p>
              <a:pPr defTabSz="685800" latinLnBrk="0">
                <a:defRPr/>
              </a:pPr>
              <a:r>
                <a:rPr lang="uk-UA" altLang="zh-CN" sz="1400" b="1" dirty="0">
                  <a:latin typeface="Times New Roman" panose="02020603050405020304" pitchFamily="18" charset="0"/>
                  <a:ea typeface="等线" panose="02010600030101010101" pitchFamily="2" charset="-122"/>
                  <a:cs typeface="Times New Roman" panose="02020603050405020304" pitchFamily="18" charset="0"/>
                </a:rPr>
                <a:t>Скорочений буквенний запис означає освітню галузь, до якої належить </a:t>
              </a:r>
              <a:r>
                <a:rPr lang="uk-UA" altLang="zh-CN" sz="1400" b="1" dirty="0" err="1">
                  <a:latin typeface="Times New Roman" panose="02020603050405020304" pitchFamily="18" charset="0"/>
                  <a:ea typeface="等线" panose="02010600030101010101" pitchFamily="2" charset="-122"/>
                  <a:cs typeface="Times New Roman" panose="02020603050405020304" pitchFamily="18" charset="0"/>
                </a:rPr>
                <a:t>обов</a:t>
              </a:r>
              <a:r>
                <a:rPr lang="en-US" altLang="zh-CN" sz="1400" b="1" dirty="0">
                  <a:latin typeface="Times New Roman" panose="02020603050405020304" pitchFamily="18" charset="0"/>
                  <a:ea typeface="等线" panose="02010600030101010101" pitchFamily="2" charset="-122"/>
                  <a:cs typeface="Times New Roman" panose="02020603050405020304" pitchFamily="18" charset="0"/>
                </a:rPr>
                <a:t>’</a:t>
              </a:r>
              <a:r>
                <a:rPr lang="uk-UA" altLang="zh-CN" sz="1400" b="1" dirty="0" err="1">
                  <a:latin typeface="Times New Roman" panose="02020603050405020304" pitchFamily="18" charset="0"/>
                  <a:ea typeface="等线" panose="02010600030101010101" pitchFamily="2" charset="-122"/>
                  <a:cs typeface="Times New Roman" panose="02020603050405020304" pitchFamily="18" charset="0"/>
                </a:rPr>
                <a:t>язковий</a:t>
              </a:r>
              <a:r>
                <a:rPr lang="uk-UA" altLang="zh-CN" sz="1400" b="1" dirty="0">
                  <a:latin typeface="Times New Roman" panose="02020603050405020304" pitchFamily="18" charset="0"/>
                  <a:ea typeface="等线" panose="02010600030101010101" pitchFamily="2" charset="-122"/>
                  <a:cs typeface="Times New Roman" panose="02020603050405020304" pitchFamily="18" charset="0"/>
                </a:rPr>
                <a:t> результат навчання</a:t>
              </a:r>
              <a:endParaRPr lang="en-US" altLang="zh-CN" sz="1400" b="1" dirty="0">
                <a:latin typeface="Times New Roman" panose="02020603050405020304" pitchFamily="18" charset="0"/>
                <a:ea typeface="等线" panose="02010600030101010101" pitchFamily="2" charset="-122"/>
                <a:cs typeface="Times New Roman" panose="02020603050405020304" pitchFamily="18" charset="0"/>
              </a:endParaRPr>
            </a:p>
            <a:p>
              <a:pPr defTabSz="685800" latinLnBrk="0">
                <a:defRPr/>
              </a:pPr>
              <a:endParaRPr lang="zh-CN" altLang="en-US" sz="1400" b="1" spc="225"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1" name="Freeform 255">
              <a:extLst>
                <a:ext uri="{FF2B5EF4-FFF2-40B4-BE49-F238E27FC236}">
                  <a16:creationId xmlns:a16="http://schemas.microsoft.com/office/drawing/2014/main" id="{CAA3A2D8-6D1C-4EF0-BCFA-C17585450AA1}"/>
                </a:ext>
              </a:extLst>
            </p:cNvPr>
            <p:cNvSpPr>
              <a:spLocks noEditPoints="1"/>
            </p:cNvSpPr>
            <p:nvPr/>
          </p:nvSpPr>
          <p:spPr bwMode="auto">
            <a:xfrm>
              <a:off x="775788" y="1252537"/>
              <a:ext cx="319760" cy="224831"/>
            </a:xfrm>
            <a:custGeom>
              <a:avLst/>
              <a:gdLst>
                <a:gd name="T0" fmla="*/ 54 w 54"/>
                <a:gd name="T1" fmla="*/ 27 h 38"/>
                <a:gd name="T2" fmla="*/ 44 w 54"/>
                <a:gd name="T3" fmla="*/ 38 h 38"/>
                <a:gd name="T4" fmla="*/ 43 w 54"/>
                <a:gd name="T5" fmla="*/ 38 h 38"/>
                <a:gd name="T6" fmla="*/ 11 w 54"/>
                <a:gd name="T7" fmla="*/ 38 h 38"/>
                <a:gd name="T8" fmla="*/ 11 w 54"/>
                <a:gd name="T9" fmla="*/ 38 h 38"/>
                <a:gd name="T10" fmla="*/ 11 w 54"/>
                <a:gd name="T11" fmla="*/ 38 h 38"/>
                <a:gd name="T12" fmla="*/ 10 w 54"/>
                <a:gd name="T13" fmla="*/ 38 h 38"/>
                <a:gd name="T14" fmla="*/ 0 w 54"/>
                <a:gd name="T15" fmla="*/ 27 h 38"/>
                <a:gd name="T16" fmla="*/ 5 w 54"/>
                <a:gd name="T17" fmla="*/ 18 h 38"/>
                <a:gd name="T18" fmla="*/ 5 w 54"/>
                <a:gd name="T19" fmla="*/ 16 h 38"/>
                <a:gd name="T20" fmla="*/ 12 w 54"/>
                <a:gd name="T21" fmla="*/ 8 h 38"/>
                <a:gd name="T22" fmla="*/ 17 w 54"/>
                <a:gd name="T23" fmla="*/ 10 h 38"/>
                <a:gd name="T24" fmla="*/ 31 w 54"/>
                <a:gd name="T25" fmla="*/ 0 h 38"/>
                <a:gd name="T26" fmla="*/ 48 w 54"/>
                <a:gd name="T27" fmla="*/ 17 h 38"/>
                <a:gd name="T28" fmla="*/ 48 w 54"/>
                <a:gd name="T29" fmla="*/ 18 h 38"/>
                <a:gd name="T30" fmla="*/ 54 w 54"/>
                <a:gd name="T31" fmla="*/ 27 h 38"/>
                <a:gd name="T32" fmla="*/ 20 w 54"/>
                <a:gd name="T33" fmla="*/ 32 h 38"/>
                <a:gd name="T34" fmla="*/ 26 w 54"/>
                <a:gd name="T35" fmla="*/ 29 h 38"/>
                <a:gd name="T36" fmla="*/ 24 w 54"/>
                <a:gd name="T37" fmla="*/ 26 h 38"/>
                <a:gd name="T38" fmla="*/ 20 w 54"/>
                <a:gd name="T39" fmla="*/ 28 h 38"/>
                <a:gd name="T40" fmla="*/ 16 w 54"/>
                <a:gd name="T41" fmla="*/ 25 h 38"/>
                <a:gd name="T42" fmla="*/ 20 w 54"/>
                <a:gd name="T43" fmla="*/ 21 h 38"/>
                <a:gd name="T44" fmla="*/ 36 w 54"/>
                <a:gd name="T45" fmla="*/ 32 h 38"/>
                <a:gd name="T46" fmla="*/ 43 w 54"/>
                <a:gd name="T47" fmla="*/ 25 h 38"/>
                <a:gd name="T48" fmla="*/ 36 w 54"/>
                <a:gd name="T49" fmla="*/ 18 h 38"/>
                <a:gd name="T50" fmla="*/ 29 w 54"/>
                <a:gd name="T51" fmla="*/ 20 h 38"/>
                <a:gd name="T52" fmla="*/ 32 w 54"/>
                <a:gd name="T53" fmla="*/ 23 h 38"/>
                <a:gd name="T54" fmla="*/ 35 w 54"/>
                <a:gd name="T55" fmla="*/ 21 h 38"/>
                <a:gd name="T56" fmla="*/ 39 w 54"/>
                <a:gd name="T57" fmla="*/ 25 h 38"/>
                <a:gd name="T58" fmla="*/ 35 w 54"/>
                <a:gd name="T59" fmla="*/ 28 h 38"/>
                <a:gd name="T60" fmla="*/ 20 w 54"/>
                <a:gd name="T61" fmla="*/ 18 h 38"/>
                <a:gd name="T62" fmla="*/ 12 w 54"/>
                <a:gd name="T63" fmla="*/ 25 h 38"/>
                <a:gd name="T64" fmla="*/ 20 w 54"/>
                <a:gd name="T6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38">
                  <a:moveTo>
                    <a:pt x="54" y="27"/>
                  </a:moveTo>
                  <a:cubicBezTo>
                    <a:pt x="54" y="33"/>
                    <a:pt x="50" y="38"/>
                    <a:pt x="44" y="38"/>
                  </a:cubicBezTo>
                  <a:cubicBezTo>
                    <a:pt x="43" y="38"/>
                    <a:pt x="43" y="38"/>
                    <a:pt x="43" y="38"/>
                  </a:cubicBezTo>
                  <a:cubicBezTo>
                    <a:pt x="11" y="38"/>
                    <a:pt x="11" y="38"/>
                    <a:pt x="11" y="38"/>
                  </a:cubicBezTo>
                  <a:cubicBezTo>
                    <a:pt x="11" y="38"/>
                    <a:pt x="11" y="38"/>
                    <a:pt x="11" y="38"/>
                  </a:cubicBezTo>
                  <a:cubicBezTo>
                    <a:pt x="11" y="38"/>
                    <a:pt x="11" y="38"/>
                    <a:pt x="11" y="38"/>
                  </a:cubicBezTo>
                  <a:cubicBezTo>
                    <a:pt x="10" y="38"/>
                    <a:pt x="10" y="38"/>
                    <a:pt x="10" y="38"/>
                  </a:cubicBezTo>
                  <a:cubicBezTo>
                    <a:pt x="4" y="38"/>
                    <a:pt x="0" y="33"/>
                    <a:pt x="0" y="27"/>
                  </a:cubicBezTo>
                  <a:cubicBezTo>
                    <a:pt x="0" y="23"/>
                    <a:pt x="2" y="20"/>
                    <a:pt x="5" y="18"/>
                  </a:cubicBezTo>
                  <a:cubicBezTo>
                    <a:pt x="5" y="17"/>
                    <a:pt x="5" y="16"/>
                    <a:pt x="5" y="16"/>
                  </a:cubicBezTo>
                  <a:cubicBezTo>
                    <a:pt x="5" y="11"/>
                    <a:pt x="8" y="8"/>
                    <a:pt x="12" y="8"/>
                  </a:cubicBezTo>
                  <a:cubicBezTo>
                    <a:pt x="14" y="8"/>
                    <a:pt x="15" y="9"/>
                    <a:pt x="17" y="10"/>
                  </a:cubicBezTo>
                  <a:cubicBezTo>
                    <a:pt x="19" y="4"/>
                    <a:pt x="25" y="0"/>
                    <a:pt x="31" y="0"/>
                  </a:cubicBezTo>
                  <a:cubicBezTo>
                    <a:pt x="40" y="0"/>
                    <a:pt x="48" y="8"/>
                    <a:pt x="48" y="17"/>
                  </a:cubicBezTo>
                  <a:cubicBezTo>
                    <a:pt x="48" y="17"/>
                    <a:pt x="48" y="17"/>
                    <a:pt x="48" y="18"/>
                  </a:cubicBezTo>
                  <a:cubicBezTo>
                    <a:pt x="52" y="19"/>
                    <a:pt x="54" y="23"/>
                    <a:pt x="54" y="27"/>
                  </a:cubicBezTo>
                  <a:close/>
                  <a:moveTo>
                    <a:pt x="20" y="32"/>
                  </a:moveTo>
                  <a:cubicBezTo>
                    <a:pt x="23" y="32"/>
                    <a:pt x="24" y="31"/>
                    <a:pt x="26" y="29"/>
                  </a:cubicBezTo>
                  <a:cubicBezTo>
                    <a:pt x="26" y="28"/>
                    <a:pt x="25" y="27"/>
                    <a:pt x="24" y="26"/>
                  </a:cubicBezTo>
                  <a:cubicBezTo>
                    <a:pt x="23" y="27"/>
                    <a:pt x="22" y="28"/>
                    <a:pt x="20" y="28"/>
                  </a:cubicBezTo>
                  <a:cubicBezTo>
                    <a:pt x="18" y="28"/>
                    <a:pt x="16" y="27"/>
                    <a:pt x="16" y="25"/>
                  </a:cubicBezTo>
                  <a:cubicBezTo>
                    <a:pt x="16" y="23"/>
                    <a:pt x="18" y="21"/>
                    <a:pt x="20" y="21"/>
                  </a:cubicBezTo>
                  <a:cubicBezTo>
                    <a:pt x="26" y="21"/>
                    <a:pt x="27" y="32"/>
                    <a:pt x="36" y="32"/>
                  </a:cubicBezTo>
                  <a:cubicBezTo>
                    <a:pt x="40" y="32"/>
                    <a:pt x="43" y="29"/>
                    <a:pt x="43" y="25"/>
                  </a:cubicBezTo>
                  <a:cubicBezTo>
                    <a:pt x="43" y="20"/>
                    <a:pt x="40" y="18"/>
                    <a:pt x="36" y="18"/>
                  </a:cubicBezTo>
                  <a:cubicBezTo>
                    <a:pt x="33" y="18"/>
                    <a:pt x="31" y="18"/>
                    <a:pt x="29" y="20"/>
                  </a:cubicBezTo>
                  <a:cubicBezTo>
                    <a:pt x="30" y="21"/>
                    <a:pt x="31" y="22"/>
                    <a:pt x="32" y="23"/>
                  </a:cubicBezTo>
                  <a:cubicBezTo>
                    <a:pt x="33" y="22"/>
                    <a:pt x="34" y="21"/>
                    <a:pt x="35" y="21"/>
                  </a:cubicBezTo>
                  <a:cubicBezTo>
                    <a:pt x="37" y="21"/>
                    <a:pt x="39" y="23"/>
                    <a:pt x="39" y="25"/>
                  </a:cubicBezTo>
                  <a:cubicBezTo>
                    <a:pt x="39" y="27"/>
                    <a:pt x="37" y="28"/>
                    <a:pt x="35" y="28"/>
                  </a:cubicBezTo>
                  <a:cubicBezTo>
                    <a:pt x="30" y="28"/>
                    <a:pt x="28" y="18"/>
                    <a:pt x="20" y="18"/>
                  </a:cubicBezTo>
                  <a:cubicBezTo>
                    <a:pt x="16" y="18"/>
                    <a:pt x="12" y="20"/>
                    <a:pt x="12" y="25"/>
                  </a:cubicBezTo>
                  <a:cubicBezTo>
                    <a:pt x="12" y="29"/>
                    <a:pt x="16" y="32"/>
                    <a:pt x="20" y="3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id-ID" sz="1350">
                <a:solidFill>
                  <a:schemeClr val="bg1">
                    <a:lumMod val="50000"/>
                  </a:schemeClr>
                </a:solidFill>
                <a:latin typeface="Calibri" panose="020F0502020204030204"/>
              </a:endParaRPr>
            </a:p>
          </p:txBody>
        </p:sp>
      </p:grpSp>
      <p:sp>
        <p:nvSpPr>
          <p:cNvPr id="52" name="Freeform 315">
            <a:extLst>
              <a:ext uri="{FF2B5EF4-FFF2-40B4-BE49-F238E27FC236}">
                <a16:creationId xmlns:a16="http://schemas.microsoft.com/office/drawing/2014/main" id="{4C17D2F8-EA39-437D-9398-CE024FFD32B6}"/>
              </a:ext>
            </a:extLst>
          </p:cNvPr>
          <p:cNvSpPr>
            <a:spLocks noEditPoints="1"/>
          </p:cNvSpPr>
          <p:nvPr/>
        </p:nvSpPr>
        <p:spPr bwMode="auto">
          <a:xfrm>
            <a:off x="5740342" y="2661765"/>
            <a:ext cx="177295" cy="177295"/>
          </a:xfrm>
          <a:custGeom>
            <a:avLst/>
            <a:gdLst>
              <a:gd name="T0" fmla="*/ 41 w 41"/>
              <a:gd name="T1" fmla="*/ 34 h 41"/>
              <a:gd name="T2" fmla="*/ 33 w 41"/>
              <a:gd name="T3" fmla="*/ 41 h 41"/>
              <a:gd name="T4" fmla="*/ 8 w 41"/>
              <a:gd name="T5" fmla="*/ 41 h 41"/>
              <a:gd name="T6" fmla="*/ 0 w 41"/>
              <a:gd name="T7" fmla="*/ 34 h 41"/>
              <a:gd name="T8" fmla="*/ 0 w 41"/>
              <a:gd name="T9" fmla="*/ 8 h 41"/>
              <a:gd name="T10" fmla="*/ 8 w 41"/>
              <a:gd name="T11" fmla="*/ 0 h 41"/>
              <a:gd name="T12" fmla="*/ 33 w 41"/>
              <a:gd name="T13" fmla="*/ 0 h 41"/>
              <a:gd name="T14" fmla="*/ 41 w 41"/>
              <a:gd name="T15" fmla="*/ 8 h 41"/>
              <a:gd name="T16" fmla="*/ 41 w 41"/>
              <a:gd name="T17" fmla="*/ 34 h 41"/>
              <a:gd name="T18" fmla="*/ 29 w 41"/>
              <a:gd name="T19" fmla="*/ 20 h 41"/>
              <a:gd name="T20" fmla="*/ 21 w 41"/>
              <a:gd name="T21" fmla="*/ 12 h 41"/>
              <a:gd name="T22" fmla="*/ 7 w 41"/>
              <a:gd name="T23" fmla="*/ 27 h 41"/>
              <a:gd name="T24" fmla="*/ 7 w 41"/>
              <a:gd name="T25" fmla="*/ 34 h 41"/>
              <a:gd name="T26" fmla="*/ 15 w 41"/>
              <a:gd name="T27" fmla="*/ 34 h 41"/>
              <a:gd name="T28" fmla="*/ 29 w 41"/>
              <a:gd name="T29" fmla="*/ 20 h 41"/>
              <a:gd name="T30" fmla="*/ 15 w 41"/>
              <a:gd name="T31" fmla="*/ 30 h 41"/>
              <a:gd name="T32" fmla="*/ 14 w 41"/>
              <a:gd name="T33" fmla="*/ 32 h 41"/>
              <a:gd name="T34" fmla="*/ 12 w 41"/>
              <a:gd name="T35" fmla="*/ 32 h 41"/>
              <a:gd name="T36" fmla="*/ 12 w 41"/>
              <a:gd name="T37" fmla="*/ 29 h 41"/>
              <a:gd name="T38" fmla="*/ 9 w 41"/>
              <a:gd name="T39" fmla="*/ 29 h 41"/>
              <a:gd name="T40" fmla="*/ 9 w 41"/>
              <a:gd name="T41" fmla="*/ 28 h 41"/>
              <a:gd name="T42" fmla="*/ 11 w 41"/>
              <a:gd name="T43" fmla="*/ 26 h 41"/>
              <a:gd name="T44" fmla="*/ 15 w 41"/>
              <a:gd name="T45" fmla="*/ 30 h 41"/>
              <a:gd name="T46" fmla="*/ 22 w 41"/>
              <a:gd name="T47" fmla="*/ 17 h 41"/>
              <a:gd name="T48" fmla="*/ 14 w 41"/>
              <a:gd name="T49" fmla="*/ 24 h 41"/>
              <a:gd name="T50" fmla="*/ 13 w 41"/>
              <a:gd name="T51" fmla="*/ 25 h 41"/>
              <a:gd name="T52" fmla="*/ 13 w 41"/>
              <a:gd name="T53" fmla="*/ 24 h 41"/>
              <a:gd name="T54" fmla="*/ 21 w 41"/>
              <a:gd name="T55" fmla="*/ 16 h 41"/>
              <a:gd name="T56" fmla="*/ 22 w 41"/>
              <a:gd name="T57" fmla="*/ 16 h 41"/>
              <a:gd name="T58" fmla="*/ 22 w 41"/>
              <a:gd name="T59" fmla="*/ 17 h 41"/>
              <a:gd name="T60" fmla="*/ 33 w 41"/>
              <a:gd name="T61" fmla="*/ 16 h 41"/>
              <a:gd name="T62" fmla="*/ 33 w 41"/>
              <a:gd name="T63" fmla="*/ 12 h 41"/>
              <a:gd name="T64" fmla="*/ 29 w 41"/>
              <a:gd name="T65" fmla="*/ 8 h 41"/>
              <a:gd name="T66" fmla="*/ 26 w 41"/>
              <a:gd name="T67" fmla="*/ 8 h 41"/>
              <a:gd name="T68" fmla="*/ 23 w 41"/>
              <a:gd name="T69" fmla="*/ 10 h 41"/>
              <a:gd name="T70" fmla="*/ 31 w 41"/>
              <a:gd name="T71" fmla="*/ 18 h 41"/>
              <a:gd name="T72" fmla="*/ 33 w 41"/>
              <a:gd name="T73"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41">
                <a:moveTo>
                  <a:pt x="41" y="34"/>
                </a:moveTo>
                <a:cubicBezTo>
                  <a:pt x="41" y="38"/>
                  <a:pt x="38" y="41"/>
                  <a:pt x="33" y="41"/>
                </a:cubicBezTo>
                <a:cubicBezTo>
                  <a:pt x="8" y="41"/>
                  <a:pt x="8" y="41"/>
                  <a:pt x="8" y="41"/>
                </a:cubicBezTo>
                <a:cubicBezTo>
                  <a:pt x="4" y="41"/>
                  <a:pt x="0" y="38"/>
                  <a:pt x="0" y="34"/>
                </a:cubicBezTo>
                <a:cubicBezTo>
                  <a:pt x="0" y="8"/>
                  <a:pt x="0" y="8"/>
                  <a:pt x="0" y="8"/>
                </a:cubicBezTo>
                <a:cubicBezTo>
                  <a:pt x="0" y="4"/>
                  <a:pt x="4" y="0"/>
                  <a:pt x="8" y="0"/>
                </a:cubicBezTo>
                <a:cubicBezTo>
                  <a:pt x="33" y="0"/>
                  <a:pt x="33" y="0"/>
                  <a:pt x="33" y="0"/>
                </a:cubicBezTo>
                <a:cubicBezTo>
                  <a:pt x="38" y="0"/>
                  <a:pt x="41" y="4"/>
                  <a:pt x="41" y="8"/>
                </a:cubicBezTo>
                <a:lnTo>
                  <a:pt x="41" y="34"/>
                </a:lnTo>
                <a:close/>
                <a:moveTo>
                  <a:pt x="29" y="20"/>
                </a:moveTo>
                <a:cubicBezTo>
                  <a:pt x="21" y="12"/>
                  <a:pt x="21" y="12"/>
                  <a:pt x="21" y="12"/>
                </a:cubicBezTo>
                <a:cubicBezTo>
                  <a:pt x="7" y="27"/>
                  <a:pt x="7" y="27"/>
                  <a:pt x="7" y="27"/>
                </a:cubicBezTo>
                <a:cubicBezTo>
                  <a:pt x="7" y="34"/>
                  <a:pt x="7" y="34"/>
                  <a:pt x="7" y="34"/>
                </a:cubicBezTo>
                <a:cubicBezTo>
                  <a:pt x="15" y="34"/>
                  <a:pt x="15" y="34"/>
                  <a:pt x="15" y="34"/>
                </a:cubicBezTo>
                <a:lnTo>
                  <a:pt x="29" y="20"/>
                </a:lnTo>
                <a:close/>
                <a:moveTo>
                  <a:pt x="15" y="30"/>
                </a:moveTo>
                <a:cubicBezTo>
                  <a:pt x="14" y="32"/>
                  <a:pt x="14" y="32"/>
                  <a:pt x="14" y="32"/>
                </a:cubicBezTo>
                <a:cubicBezTo>
                  <a:pt x="12" y="32"/>
                  <a:pt x="12" y="32"/>
                  <a:pt x="12" y="32"/>
                </a:cubicBezTo>
                <a:cubicBezTo>
                  <a:pt x="12" y="29"/>
                  <a:pt x="12" y="29"/>
                  <a:pt x="12" y="29"/>
                </a:cubicBezTo>
                <a:cubicBezTo>
                  <a:pt x="9" y="29"/>
                  <a:pt x="9" y="29"/>
                  <a:pt x="9" y="29"/>
                </a:cubicBezTo>
                <a:cubicBezTo>
                  <a:pt x="9" y="28"/>
                  <a:pt x="9" y="28"/>
                  <a:pt x="9" y="28"/>
                </a:cubicBezTo>
                <a:cubicBezTo>
                  <a:pt x="11" y="26"/>
                  <a:pt x="11" y="26"/>
                  <a:pt x="11" y="26"/>
                </a:cubicBezTo>
                <a:lnTo>
                  <a:pt x="15" y="30"/>
                </a:lnTo>
                <a:close/>
                <a:moveTo>
                  <a:pt x="22" y="17"/>
                </a:moveTo>
                <a:cubicBezTo>
                  <a:pt x="14" y="24"/>
                  <a:pt x="14" y="24"/>
                  <a:pt x="14" y="24"/>
                </a:cubicBezTo>
                <a:cubicBezTo>
                  <a:pt x="14" y="25"/>
                  <a:pt x="13" y="25"/>
                  <a:pt x="13" y="25"/>
                </a:cubicBezTo>
                <a:cubicBezTo>
                  <a:pt x="13" y="24"/>
                  <a:pt x="13" y="24"/>
                  <a:pt x="13" y="24"/>
                </a:cubicBezTo>
                <a:cubicBezTo>
                  <a:pt x="21" y="16"/>
                  <a:pt x="21" y="16"/>
                  <a:pt x="21" y="16"/>
                </a:cubicBezTo>
                <a:cubicBezTo>
                  <a:pt x="21" y="16"/>
                  <a:pt x="22" y="16"/>
                  <a:pt x="22" y="16"/>
                </a:cubicBezTo>
                <a:cubicBezTo>
                  <a:pt x="22" y="16"/>
                  <a:pt x="22" y="16"/>
                  <a:pt x="22" y="17"/>
                </a:cubicBezTo>
                <a:close/>
                <a:moveTo>
                  <a:pt x="33" y="16"/>
                </a:moveTo>
                <a:cubicBezTo>
                  <a:pt x="34" y="15"/>
                  <a:pt x="34" y="13"/>
                  <a:pt x="33" y="12"/>
                </a:cubicBezTo>
                <a:cubicBezTo>
                  <a:pt x="29" y="8"/>
                  <a:pt x="29" y="8"/>
                  <a:pt x="29" y="8"/>
                </a:cubicBezTo>
                <a:cubicBezTo>
                  <a:pt x="28" y="7"/>
                  <a:pt x="27" y="7"/>
                  <a:pt x="26" y="8"/>
                </a:cubicBezTo>
                <a:cubicBezTo>
                  <a:pt x="23" y="10"/>
                  <a:pt x="23" y="10"/>
                  <a:pt x="23" y="10"/>
                </a:cubicBezTo>
                <a:cubicBezTo>
                  <a:pt x="31" y="18"/>
                  <a:pt x="31" y="18"/>
                  <a:pt x="31" y="18"/>
                </a:cubicBezTo>
                <a:lnTo>
                  <a:pt x="33" y="1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id-ID" sz="1350">
              <a:solidFill>
                <a:prstClr val="black"/>
              </a:solidFill>
              <a:latin typeface="Calibri" panose="020F0502020204030204"/>
            </a:endParaRPr>
          </a:p>
        </p:txBody>
      </p:sp>
      <p:sp>
        <p:nvSpPr>
          <p:cNvPr id="53" name="Freeform 163">
            <a:extLst>
              <a:ext uri="{FF2B5EF4-FFF2-40B4-BE49-F238E27FC236}">
                <a16:creationId xmlns:a16="http://schemas.microsoft.com/office/drawing/2014/main" id="{E76BAA9A-0120-4B0B-8C2B-E3F5D6942CDF}"/>
              </a:ext>
            </a:extLst>
          </p:cNvPr>
          <p:cNvSpPr>
            <a:spLocks noEditPoints="1"/>
          </p:cNvSpPr>
          <p:nvPr/>
        </p:nvSpPr>
        <p:spPr bwMode="auto">
          <a:xfrm>
            <a:off x="4912493" y="1465322"/>
            <a:ext cx="224061" cy="172960"/>
          </a:xfrm>
          <a:custGeom>
            <a:avLst/>
            <a:gdLst>
              <a:gd name="T0" fmla="*/ 38 w 48"/>
              <a:gd name="T1" fmla="*/ 30 h 37"/>
              <a:gd name="T2" fmla="*/ 30 w 48"/>
              <a:gd name="T3" fmla="*/ 37 h 37"/>
              <a:gd name="T4" fmla="*/ 8 w 48"/>
              <a:gd name="T5" fmla="*/ 37 h 37"/>
              <a:gd name="T6" fmla="*/ 0 w 48"/>
              <a:gd name="T7" fmla="*/ 30 h 37"/>
              <a:gd name="T8" fmla="*/ 0 w 48"/>
              <a:gd name="T9" fmla="*/ 7 h 37"/>
              <a:gd name="T10" fmla="*/ 8 w 48"/>
              <a:gd name="T11" fmla="*/ 0 h 37"/>
              <a:gd name="T12" fmla="*/ 30 w 48"/>
              <a:gd name="T13" fmla="*/ 0 h 37"/>
              <a:gd name="T14" fmla="*/ 33 w 48"/>
              <a:gd name="T15" fmla="*/ 0 h 37"/>
              <a:gd name="T16" fmla="*/ 34 w 48"/>
              <a:gd name="T17" fmla="*/ 1 h 37"/>
              <a:gd name="T18" fmla="*/ 34 w 48"/>
              <a:gd name="T19" fmla="*/ 2 h 37"/>
              <a:gd name="T20" fmla="*/ 32 w 48"/>
              <a:gd name="T21" fmla="*/ 3 h 37"/>
              <a:gd name="T22" fmla="*/ 31 w 48"/>
              <a:gd name="T23" fmla="*/ 3 h 37"/>
              <a:gd name="T24" fmla="*/ 30 w 48"/>
              <a:gd name="T25" fmla="*/ 3 h 37"/>
              <a:gd name="T26" fmla="*/ 8 w 48"/>
              <a:gd name="T27" fmla="*/ 3 h 37"/>
              <a:gd name="T28" fmla="*/ 4 w 48"/>
              <a:gd name="T29" fmla="*/ 7 h 37"/>
              <a:gd name="T30" fmla="*/ 4 w 48"/>
              <a:gd name="T31" fmla="*/ 30 h 37"/>
              <a:gd name="T32" fmla="*/ 8 w 48"/>
              <a:gd name="T33" fmla="*/ 34 h 37"/>
              <a:gd name="T34" fmla="*/ 30 w 48"/>
              <a:gd name="T35" fmla="*/ 34 h 37"/>
              <a:gd name="T36" fmla="*/ 34 w 48"/>
              <a:gd name="T37" fmla="*/ 30 h 37"/>
              <a:gd name="T38" fmla="*/ 34 w 48"/>
              <a:gd name="T39" fmla="*/ 26 h 37"/>
              <a:gd name="T40" fmla="*/ 35 w 48"/>
              <a:gd name="T41" fmla="*/ 26 h 37"/>
              <a:gd name="T42" fmla="*/ 36 w 48"/>
              <a:gd name="T43" fmla="*/ 24 h 37"/>
              <a:gd name="T44" fmla="*/ 37 w 48"/>
              <a:gd name="T45" fmla="*/ 24 h 37"/>
              <a:gd name="T46" fmla="*/ 38 w 48"/>
              <a:gd name="T47" fmla="*/ 25 h 37"/>
              <a:gd name="T48" fmla="*/ 38 w 48"/>
              <a:gd name="T49" fmla="*/ 30 h 37"/>
              <a:gd name="T50" fmla="*/ 43 w 48"/>
              <a:gd name="T51" fmla="*/ 13 h 37"/>
              <a:gd name="T52" fmla="*/ 25 w 48"/>
              <a:gd name="T53" fmla="*/ 31 h 37"/>
              <a:gd name="T54" fmla="*/ 17 w 48"/>
              <a:gd name="T55" fmla="*/ 31 h 37"/>
              <a:gd name="T56" fmla="*/ 17 w 48"/>
              <a:gd name="T57" fmla="*/ 23 h 37"/>
              <a:gd name="T58" fmla="*/ 35 w 48"/>
              <a:gd name="T59" fmla="*/ 5 h 37"/>
              <a:gd name="T60" fmla="*/ 43 w 48"/>
              <a:gd name="T61" fmla="*/ 13 h 37"/>
              <a:gd name="T62" fmla="*/ 27 w 48"/>
              <a:gd name="T63" fmla="*/ 25 h 37"/>
              <a:gd name="T64" fmla="*/ 23 w 48"/>
              <a:gd name="T65" fmla="*/ 21 h 37"/>
              <a:gd name="T66" fmla="*/ 20 w 48"/>
              <a:gd name="T67" fmla="*/ 24 h 37"/>
              <a:gd name="T68" fmla="*/ 20 w 48"/>
              <a:gd name="T69" fmla="*/ 25 h 37"/>
              <a:gd name="T70" fmla="*/ 22 w 48"/>
              <a:gd name="T71" fmla="*/ 25 h 37"/>
              <a:gd name="T72" fmla="*/ 22 w 48"/>
              <a:gd name="T73" fmla="*/ 28 h 37"/>
              <a:gd name="T74" fmla="*/ 24 w 48"/>
              <a:gd name="T75" fmla="*/ 28 h 37"/>
              <a:gd name="T76" fmla="*/ 27 w 48"/>
              <a:gd name="T77" fmla="*/ 25 h 37"/>
              <a:gd name="T78" fmla="*/ 35 w 48"/>
              <a:gd name="T79" fmla="*/ 9 h 37"/>
              <a:gd name="T80" fmla="*/ 25 w 48"/>
              <a:gd name="T81" fmla="*/ 18 h 37"/>
              <a:gd name="T82" fmla="*/ 25 w 48"/>
              <a:gd name="T83" fmla="*/ 19 h 37"/>
              <a:gd name="T84" fmla="*/ 26 w 48"/>
              <a:gd name="T85" fmla="*/ 19 h 37"/>
              <a:gd name="T86" fmla="*/ 36 w 48"/>
              <a:gd name="T87" fmla="*/ 10 h 37"/>
              <a:gd name="T88" fmla="*/ 36 w 48"/>
              <a:gd name="T89" fmla="*/ 9 h 37"/>
              <a:gd name="T90" fmla="*/ 35 w 48"/>
              <a:gd name="T91" fmla="*/ 9 h 37"/>
              <a:gd name="T92" fmla="*/ 45 w 48"/>
              <a:gd name="T93" fmla="*/ 11 h 37"/>
              <a:gd name="T94" fmla="*/ 37 w 48"/>
              <a:gd name="T95" fmla="*/ 3 h 37"/>
              <a:gd name="T96" fmla="*/ 39 w 48"/>
              <a:gd name="T97" fmla="*/ 1 h 37"/>
              <a:gd name="T98" fmla="*/ 43 w 48"/>
              <a:gd name="T99" fmla="*/ 1 h 37"/>
              <a:gd name="T100" fmla="*/ 47 w 48"/>
              <a:gd name="T101" fmla="*/ 5 h 37"/>
              <a:gd name="T102" fmla="*/ 47 w 48"/>
              <a:gd name="T103" fmla="*/ 8 h 37"/>
              <a:gd name="T104" fmla="*/ 45 w 48"/>
              <a:gd name="T105"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37">
                <a:moveTo>
                  <a:pt x="38" y="30"/>
                </a:moveTo>
                <a:cubicBezTo>
                  <a:pt x="38" y="34"/>
                  <a:pt x="34" y="37"/>
                  <a:pt x="30" y="37"/>
                </a:cubicBezTo>
                <a:cubicBezTo>
                  <a:pt x="8" y="37"/>
                  <a:pt x="8" y="37"/>
                  <a:pt x="8" y="37"/>
                </a:cubicBezTo>
                <a:cubicBezTo>
                  <a:pt x="4" y="37"/>
                  <a:pt x="0" y="34"/>
                  <a:pt x="0" y="30"/>
                </a:cubicBezTo>
                <a:cubicBezTo>
                  <a:pt x="0" y="7"/>
                  <a:pt x="0" y="7"/>
                  <a:pt x="0" y="7"/>
                </a:cubicBezTo>
                <a:cubicBezTo>
                  <a:pt x="0" y="3"/>
                  <a:pt x="4" y="0"/>
                  <a:pt x="8" y="0"/>
                </a:cubicBezTo>
                <a:cubicBezTo>
                  <a:pt x="30" y="0"/>
                  <a:pt x="30" y="0"/>
                  <a:pt x="30" y="0"/>
                </a:cubicBezTo>
                <a:cubicBezTo>
                  <a:pt x="31" y="0"/>
                  <a:pt x="32" y="0"/>
                  <a:pt x="33" y="0"/>
                </a:cubicBezTo>
                <a:cubicBezTo>
                  <a:pt x="34" y="0"/>
                  <a:pt x="34" y="1"/>
                  <a:pt x="34" y="1"/>
                </a:cubicBezTo>
                <a:cubicBezTo>
                  <a:pt x="34" y="1"/>
                  <a:pt x="34" y="2"/>
                  <a:pt x="34" y="2"/>
                </a:cubicBezTo>
                <a:cubicBezTo>
                  <a:pt x="32" y="3"/>
                  <a:pt x="32" y="3"/>
                  <a:pt x="32" y="3"/>
                </a:cubicBezTo>
                <a:cubicBezTo>
                  <a:pt x="32" y="3"/>
                  <a:pt x="32" y="3"/>
                  <a:pt x="31" y="3"/>
                </a:cubicBezTo>
                <a:cubicBezTo>
                  <a:pt x="31" y="3"/>
                  <a:pt x="31" y="3"/>
                  <a:pt x="30" y="3"/>
                </a:cubicBezTo>
                <a:cubicBezTo>
                  <a:pt x="8" y="3"/>
                  <a:pt x="8" y="3"/>
                  <a:pt x="8" y="3"/>
                </a:cubicBezTo>
                <a:cubicBezTo>
                  <a:pt x="6" y="3"/>
                  <a:pt x="4" y="5"/>
                  <a:pt x="4" y="7"/>
                </a:cubicBezTo>
                <a:cubicBezTo>
                  <a:pt x="4" y="30"/>
                  <a:pt x="4" y="30"/>
                  <a:pt x="4" y="30"/>
                </a:cubicBezTo>
                <a:cubicBezTo>
                  <a:pt x="4" y="32"/>
                  <a:pt x="6" y="34"/>
                  <a:pt x="8" y="34"/>
                </a:cubicBezTo>
                <a:cubicBezTo>
                  <a:pt x="30" y="34"/>
                  <a:pt x="30" y="34"/>
                  <a:pt x="30" y="34"/>
                </a:cubicBezTo>
                <a:cubicBezTo>
                  <a:pt x="33" y="34"/>
                  <a:pt x="34" y="32"/>
                  <a:pt x="34" y="30"/>
                </a:cubicBezTo>
                <a:cubicBezTo>
                  <a:pt x="34" y="26"/>
                  <a:pt x="34" y="26"/>
                  <a:pt x="34" y="26"/>
                </a:cubicBezTo>
                <a:cubicBezTo>
                  <a:pt x="34" y="26"/>
                  <a:pt x="35" y="26"/>
                  <a:pt x="35" y="26"/>
                </a:cubicBezTo>
                <a:cubicBezTo>
                  <a:pt x="36" y="24"/>
                  <a:pt x="36" y="24"/>
                  <a:pt x="36" y="24"/>
                </a:cubicBezTo>
                <a:cubicBezTo>
                  <a:pt x="37" y="24"/>
                  <a:pt x="37" y="24"/>
                  <a:pt x="37" y="24"/>
                </a:cubicBezTo>
                <a:cubicBezTo>
                  <a:pt x="38" y="24"/>
                  <a:pt x="38" y="24"/>
                  <a:pt x="38" y="25"/>
                </a:cubicBezTo>
                <a:lnTo>
                  <a:pt x="38" y="30"/>
                </a:lnTo>
                <a:close/>
                <a:moveTo>
                  <a:pt x="43" y="13"/>
                </a:moveTo>
                <a:cubicBezTo>
                  <a:pt x="25" y="31"/>
                  <a:pt x="25" y="31"/>
                  <a:pt x="25" y="31"/>
                </a:cubicBezTo>
                <a:cubicBezTo>
                  <a:pt x="17" y="31"/>
                  <a:pt x="17" y="31"/>
                  <a:pt x="17" y="31"/>
                </a:cubicBezTo>
                <a:cubicBezTo>
                  <a:pt x="17" y="23"/>
                  <a:pt x="17" y="23"/>
                  <a:pt x="17" y="23"/>
                </a:cubicBezTo>
                <a:cubicBezTo>
                  <a:pt x="35" y="5"/>
                  <a:pt x="35" y="5"/>
                  <a:pt x="35" y="5"/>
                </a:cubicBezTo>
                <a:lnTo>
                  <a:pt x="43" y="13"/>
                </a:lnTo>
                <a:close/>
                <a:moveTo>
                  <a:pt x="27" y="25"/>
                </a:moveTo>
                <a:cubicBezTo>
                  <a:pt x="23" y="21"/>
                  <a:pt x="23" y="21"/>
                  <a:pt x="23" y="21"/>
                </a:cubicBezTo>
                <a:cubicBezTo>
                  <a:pt x="20" y="24"/>
                  <a:pt x="20" y="24"/>
                  <a:pt x="20" y="24"/>
                </a:cubicBezTo>
                <a:cubicBezTo>
                  <a:pt x="20" y="25"/>
                  <a:pt x="20" y="25"/>
                  <a:pt x="20" y="25"/>
                </a:cubicBezTo>
                <a:cubicBezTo>
                  <a:pt x="22" y="25"/>
                  <a:pt x="22" y="25"/>
                  <a:pt x="22" y="25"/>
                </a:cubicBezTo>
                <a:cubicBezTo>
                  <a:pt x="22" y="28"/>
                  <a:pt x="22" y="28"/>
                  <a:pt x="22" y="28"/>
                </a:cubicBezTo>
                <a:cubicBezTo>
                  <a:pt x="24" y="28"/>
                  <a:pt x="24" y="28"/>
                  <a:pt x="24" y="28"/>
                </a:cubicBezTo>
                <a:lnTo>
                  <a:pt x="27" y="25"/>
                </a:lnTo>
                <a:close/>
                <a:moveTo>
                  <a:pt x="35" y="9"/>
                </a:moveTo>
                <a:cubicBezTo>
                  <a:pt x="25" y="18"/>
                  <a:pt x="25" y="18"/>
                  <a:pt x="25" y="18"/>
                </a:cubicBezTo>
                <a:cubicBezTo>
                  <a:pt x="25" y="18"/>
                  <a:pt x="25" y="19"/>
                  <a:pt x="25" y="19"/>
                </a:cubicBezTo>
                <a:cubicBezTo>
                  <a:pt x="26" y="19"/>
                  <a:pt x="26" y="19"/>
                  <a:pt x="26" y="19"/>
                </a:cubicBezTo>
                <a:cubicBezTo>
                  <a:pt x="36" y="10"/>
                  <a:pt x="36" y="10"/>
                  <a:pt x="36" y="10"/>
                </a:cubicBezTo>
                <a:cubicBezTo>
                  <a:pt x="36" y="9"/>
                  <a:pt x="36" y="9"/>
                  <a:pt x="36" y="9"/>
                </a:cubicBezTo>
                <a:cubicBezTo>
                  <a:pt x="35" y="8"/>
                  <a:pt x="35" y="8"/>
                  <a:pt x="35" y="9"/>
                </a:cubicBezTo>
                <a:close/>
                <a:moveTo>
                  <a:pt x="45" y="11"/>
                </a:moveTo>
                <a:cubicBezTo>
                  <a:pt x="37" y="3"/>
                  <a:pt x="37" y="3"/>
                  <a:pt x="37" y="3"/>
                </a:cubicBezTo>
                <a:cubicBezTo>
                  <a:pt x="39" y="1"/>
                  <a:pt x="39" y="1"/>
                  <a:pt x="39" y="1"/>
                </a:cubicBezTo>
                <a:cubicBezTo>
                  <a:pt x="40" y="0"/>
                  <a:pt x="42" y="0"/>
                  <a:pt x="43" y="1"/>
                </a:cubicBezTo>
                <a:cubicBezTo>
                  <a:pt x="47" y="5"/>
                  <a:pt x="47" y="5"/>
                  <a:pt x="47" y="5"/>
                </a:cubicBezTo>
                <a:cubicBezTo>
                  <a:pt x="48" y="6"/>
                  <a:pt x="48" y="7"/>
                  <a:pt x="47" y="8"/>
                </a:cubicBezTo>
                <a:lnTo>
                  <a:pt x="45" y="11"/>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id-ID" sz="1350">
              <a:solidFill>
                <a:prstClr val="black"/>
              </a:solidFill>
              <a:latin typeface="Calibri" panose="020F0502020204030204"/>
            </a:endParaRPr>
          </a:p>
        </p:txBody>
      </p:sp>
      <p:sp>
        <p:nvSpPr>
          <p:cNvPr id="54" name="Freeform 342">
            <a:extLst>
              <a:ext uri="{FF2B5EF4-FFF2-40B4-BE49-F238E27FC236}">
                <a16:creationId xmlns:a16="http://schemas.microsoft.com/office/drawing/2014/main" id="{DC1DB062-76B1-4BCF-A7F3-57CA01F2AEA5}"/>
              </a:ext>
            </a:extLst>
          </p:cNvPr>
          <p:cNvSpPr>
            <a:spLocks noEditPoints="1"/>
          </p:cNvSpPr>
          <p:nvPr/>
        </p:nvSpPr>
        <p:spPr bwMode="auto">
          <a:xfrm>
            <a:off x="597865" y="4972419"/>
            <a:ext cx="186683" cy="165395"/>
          </a:xfrm>
          <a:custGeom>
            <a:avLst/>
            <a:gdLst>
              <a:gd name="T0" fmla="*/ 48 w 48"/>
              <a:gd name="T1" fmla="*/ 10 h 43"/>
              <a:gd name="T2" fmla="*/ 39 w 48"/>
              <a:gd name="T3" fmla="*/ 19 h 43"/>
              <a:gd name="T4" fmla="*/ 39 w 48"/>
              <a:gd name="T5" fmla="*/ 19 h 43"/>
              <a:gd name="T6" fmla="*/ 38 w 48"/>
              <a:gd name="T7" fmla="*/ 18 h 43"/>
              <a:gd name="T8" fmla="*/ 38 w 48"/>
              <a:gd name="T9" fmla="*/ 13 h 43"/>
              <a:gd name="T10" fmla="*/ 31 w 48"/>
              <a:gd name="T11" fmla="*/ 13 h 43"/>
              <a:gd name="T12" fmla="*/ 24 w 48"/>
              <a:gd name="T13" fmla="*/ 18 h 43"/>
              <a:gd name="T14" fmla="*/ 22 w 48"/>
              <a:gd name="T15" fmla="*/ 23 h 43"/>
              <a:gd name="T16" fmla="*/ 7 w 48"/>
              <a:gd name="T17" fmla="*/ 37 h 43"/>
              <a:gd name="T18" fmla="*/ 1 w 48"/>
              <a:gd name="T19" fmla="*/ 37 h 43"/>
              <a:gd name="T20" fmla="*/ 0 w 48"/>
              <a:gd name="T21" fmla="*/ 36 h 43"/>
              <a:gd name="T22" fmla="*/ 0 w 48"/>
              <a:gd name="T23" fmla="*/ 31 h 43"/>
              <a:gd name="T24" fmla="*/ 1 w 48"/>
              <a:gd name="T25" fmla="*/ 30 h 43"/>
              <a:gd name="T26" fmla="*/ 7 w 48"/>
              <a:gd name="T27" fmla="*/ 30 h 43"/>
              <a:gd name="T28" fmla="*/ 14 w 48"/>
              <a:gd name="T29" fmla="*/ 25 h 43"/>
              <a:gd name="T30" fmla="*/ 16 w 48"/>
              <a:gd name="T31" fmla="*/ 20 h 43"/>
              <a:gd name="T32" fmla="*/ 31 w 48"/>
              <a:gd name="T33" fmla="*/ 6 h 43"/>
              <a:gd name="T34" fmla="*/ 38 w 48"/>
              <a:gd name="T35" fmla="*/ 6 h 43"/>
              <a:gd name="T36" fmla="*/ 38 w 48"/>
              <a:gd name="T37" fmla="*/ 1 h 43"/>
              <a:gd name="T38" fmla="*/ 39 w 48"/>
              <a:gd name="T39" fmla="*/ 0 h 43"/>
              <a:gd name="T40" fmla="*/ 39 w 48"/>
              <a:gd name="T41" fmla="*/ 1 h 43"/>
              <a:gd name="T42" fmla="*/ 48 w 48"/>
              <a:gd name="T43" fmla="*/ 9 h 43"/>
              <a:gd name="T44" fmla="*/ 48 w 48"/>
              <a:gd name="T45" fmla="*/ 10 h 43"/>
              <a:gd name="T46" fmla="*/ 48 w 48"/>
              <a:gd name="T47" fmla="*/ 10 h 43"/>
              <a:gd name="T48" fmla="*/ 14 w 48"/>
              <a:gd name="T49" fmla="*/ 20 h 43"/>
              <a:gd name="T50" fmla="*/ 7 w 48"/>
              <a:gd name="T51" fmla="*/ 13 h 43"/>
              <a:gd name="T52" fmla="*/ 1 w 48"/>
              <a:gd name="T53" fmla="*/ 13 h 43"/>
              <a:gd name="T54" fmla="*/ 0 w 48"/>
              <a:gd name="T55" fmla="*/ 12 h 43"/>
              <a:gd name="T56" fmla="*/ 0 w 48"/>
              <a:gd name="T57" fmla="*/ 7 h 43"/>
              <a:gd name="T58" fmla="*/ 1 w 48"/>
              <a:gd name="T59" fmla="*/ 6 h 43"/>
              <a:gd name="T60" fmla="*/ 7 w 48"/>
              <a:gd name="T61" fmla="*/ 6 h 43"/>
              <a:gd name="T62" fmla="*/ 18 w 48"/>
              <a:gd name="T63" fmla="*/ 12 h 43"/>
              <a:gd name="T64" fmla="*/ 14 w 48"/>
              <a:gd name="T65" fmla="*/ 20 h 43"/>
              <a:gd name="T66" fmla="*/ 48 w 48"/>
              <a:gd name="T67" fmla="*/ 34 h 43"/>
              <a:gd name="T68" fmla="*/ 39 w 48"/>
              <a:gd name="T69" fmla="*/ 43 h 43"/>
              <a:gd name="T70" fmla="*/ 39 w 48"/>
              <a:gd name="T71" fmla="*/ 43 h 43"/>
              <a:gd name="T72" fmla="*/ 38 w 48"/>
              <a:gd name="T73" fmla="*/ 42 h 43"/>
              <a:gd name="T74" fmla="*/ 38 w 48"/>
              <a:gd name="T75" fmla="*/ 37 h 43"/>
              <a:gd name="T76" fmla="*/ 20 w 48"/>
              <a:gd name="T77" fmla="*/ 31 h 43"/>
              <a:gd name="T78" fmla="*/ 24 w 48"/>
              <a:gd name="T79" fmla="*/ 24 h 43"/>
              <a:gd name="T80" fmla="*/ 31 w 48"/>
              <a:gd name="T81" fmla="*/ 30 h 43"/>
              <a:gd name="T82" fmla="*/ 38 w 48"/>
              <a:gd name="T83" fmla="*/ 30 h 43"/>
              <a:gd name="T84" fmla="*/ 38 w 48"/>
              <a:gd name="T85" fmla="*/ 25 h 43"/>
              <a:gd name="T86" fmla="*/ 39 w 48"/>
              <a:gd name="T87" fmla="*/ 24 h 43"/>
              <a:gd name="T88" fmla="*/ 39 w 48"/>
              <a:gd name="T89" fmla="*/ 25 h 43"/>
              <a:gd name="T90" fmla="*/ 48 w 48"/>
              <a:gd name="T91" fmla="*/ 33 h 43"/>
              <a:gd name="T92" fmla="*/ 48 w 48"/>
              <a:gd name="T93" fmla="*/ 34 h 43"/>
              <a:gd name="T94" fmla="*/ 48 w 48"/>
              <a:gd name="T9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43">
                <a:moveTo>
                  <a:pt x="48" y="10"/>
                </a:moveTo>
                <a:cubicBezTo>
                  <a:pt x="39" y="19"/>
                  <a:pt x="39" y="19"/>
                  <a:pt x="39" y="19"/>
                </a:cubicBezTo>
                <a:cubicBezTo>
                  <a:pt x="39" y="19"/>
                  <a:pt x="39" y="19"/>
                  <a:pt x="39" y="19"/>
                </a:cubicBezTo>
                <a:cubicBezTo>
                  <a:pt x="38" y="19"/>
                  <a:pt x="38" y="19"/>
                  <a:pt x="38" y="18"/>
                </a:cubicBezTo>
                <a:cubicBezTo>
                  <a:pt x="38" y="13"/>
                  <a:pt x="38" y="13"/>
                  <a:pt x="38" y="13"/>
                </a:cubicBezTo>
                <a:cubicBezTo>
                  <a:pt x="31" y="13"/>
                  <a:pt x="31" y="13"/>
                  <a:pt x="31" y="13"/>
                </a:cubicBezTo>
                <a:cubicBezTo>
                  <a:pt x="27" y="13"/>
                  <a:pt x="26" y="16"/>
                  <a:pt x="24" y="18"/>
                </a:cubicBezTo>
                <a:cubicBezTo>
                  <a:pt x="24" y="20"/>
                  <a:pt x="23" y="22"/>
                  <a:pt x="22" y="23"/>
                </a:cubicBezTo>
                <a:cubicBezTo>
                  <a:pt x="19" y="30"/>
                  <a:pt x="16" y="37"/>
                  <a:pt x="7" y="37"/>
                </a:cubicBezTo>
                <a:cubicBezTo>
                  <a:pt x="1" y="37"/>
                  <a:pt x="1" y="37"/>
                  <a:pt x="1" y="37"/>
                </a:cubicBezTo>
                <a:cubicBezTo>
                  <a:pt x="1" y="37"/>
                  <a:pt x="0" y="37"/>
                  <a:pt x="0" y="36"/>
                </a:cubicBezTo>
                <a:cubicBezTo>
                  <a:pt x="0" y="31"/>
                  <a:pt x="0" y="31"/>
                  <a:pt x="0" y="31"/>
                </a:cubicBezTo>
                <a:cubicBezTo>
                  <a:pt x="0" y="31"/>
                  <a:pt x="1" y="30"/>
                  <a:pt x="1" y="30"/>
                </a:cubicBezTo>
                <a:cubicBezTo>
                  <a:pt x="7" y="30"/>
                  <a:pt x="7" y="30"/>
                  <a:pt x="7" y="30"/>
                </a:cubicBezTo>
                <a:cubicBezTo>
                  <a:pt x="11" y="30"/>
                  <a:pt x="12" y="28"/>
                  <a:pt x="14" y="25"/>
                </a:cubicBezTo>
                <a:cubicBezTo>
                  <a:pt x="15" y="23"/>
                  <a:pt x="15" y="22"/>
                  <a:pt x="16" y="20"/>
                </a:cubicBezTo>
                <a:cubicBezTo>
                  <a:pt x="19" y="13"/>
                  <a:pt x="22" y="6"/>
                  <a:pt x="31" y="6"/>
                </a:cubicBezTo>
                <a:cubicBezTo>
                  <a:pt x="38" y="6"/>
                  <a:pt x="38" y="6"/>
                  <a:pt x="38" y="6"/>
                </a:cubicBezTo>
                <a:cubicBezTo>
                  <a:pt x="38" y="1"/>
                  <a:pt x="38" y="1"/>
                  <a:pt x="38" y="1"/>
                </a:cubicBezTo>
                <a:cubicBezTo>
                  <a:pt x="38" y="1"/>
                  <a:pt x="38" y="0"/>
                  <a:pt x="39" y="0"/>
                </a:cubicBezTo>
                <a:cubicBezTo>
                  <a:pt x="39" y="0"/>
                  <a:pt x="39" y="0"/>
                  <a:pt x="39" y="1"/>
                </a:cubicBezTo>
                <a:cubicBezTo>
                  <a:pt x="48" y="9"/>
                  <a:pt x="48" y="9"/>
                  <a:pt x="48" y="9"/>
                </a:cubicBezTo>
                <a:cubicBezTo>
                  <a:pt x="48" y="9"/>
                  <a:pt x="48" y="10"/>
                  <a:pt x="48" y="10"/>
                </a:cubicBezTo>
                <a:cubicBezTo>
                  <a:pt x="48" y="10"/>
                  <a:pt x="48" y="10"/>
                  <a:pt x="48" y="10"/>
                </a:cubicBezTo>
                <a:close/>
                <a:moveTo>
                  <a:pt x="14" y="20"/>
                </a:moveTo>
                <a:cubicBezTo>
                  <a:pt x="13" y="16"/>
                  <a:pt x="11" y="13"/>
                  <a:pt x="7" y="13"/>
                </a:cubicBezTo>
                <a:cubicBezTo>
                  <a:pt x="1" y="13"/>
                  <a:pt x="1" y="13"/>
                  <a:pt x="1" y="13"/>
                </a:cubicBezTo>
                <a:cubicBezTo>
                  <a:pt x="1" y="13"/>
                  <a:pt x="0" y="13"/>
                  <a:pt x="0" y="12"/>
                </a:cubicBezTo>
                <a:cubicBezTo>
                  <a:pt x="0" y="7"/>
                  <a:pt x="0" y="7"/>
                  <a:pt x="0" y="7"/>
                </a:cubicBezTo>
                <a:cubicBezTo>
                  <a:pt x="0" y="7"/>
                  <a:pt x="1" y="6"/>
                  <a:pt x="1" y="6"/>
                </a:cubicBezTo>
                <a:cubicBezTo>
                  <a:pt x="7" y="6"/>
                  <a:pt x="7" y="6"/>
                  <a:pt x="7" y="6"/>
                </a:cubicBezTo>
                <a:cubicBezTo>
                  <a:pt x="12" y="6"/>
                  <a:pt x="15" y="9"/>
                  <a:pt x="18" y="12"/>
                </a:cubicBezTo>
                <a:cubicBezTo>
                  <a:pt x="17" y="15"/>
                  <a:pt x="15" y="17"/>
                  <a:pt x="14" y="20"/>
                </a:cubicBezTo>
                <a:close/>
                <a:moveTo>
                  <a:pt x="48" y="34"/>
                </a:moveTo>
                <a:cubicBezTo>
                  <a:pt x="39" y="43"/>
                  <a:pt x="39" y="43"/>
                  <a:pt x="39" y="43"/>
                </a:cubicBezTo>
                <a:cubicBezTo>
                  <a:pt x="39" y="43"/>
                  <a:pt x="39" y="43"/>
                  <a:pt x="39" y="43"/>
                </a:cubicBezTo>
                <a:cubicBezTo>
                  <a:pt x="38" y="43"/>
                  <a:pt x="38" y="43"/>
                  <a:pt x="38" y="42"/>
                </a:cubicBezTo>
                <a:cubicBezTo>
                  <a:pt x="38" y="37"/>
                  <a:pt x="38" y="37"/>
                  <a:pt x="38" y="37"/>
                </a:cubicBezTo>
                <a:cubicBezTo>
                  <a:pt x="30" y="37"/>
                  <a:pt x="25" y="38"/>
                  <a:pt x="20" y="31"/>
                </a:cubicBezTo>
                <a:cubicBezTo>
                  <a:pt x="22" y="29"/>
                  <a:pt x="23" y="26"/>
                  <a:pt x="24" y="24"/>
                </a:cubicBezTo>
                <a:cubicBezTo>
                  <a:pt x="25" y="27"/>
                  <a:pt x="27" y="30"/>
                  <a:pt x="31" y="30"/>
                </a:cubicBezTo>
                <a:cubicBezTo>
                  <a:pt x="38" y="30"/>
                  <a:pt x="38" y="30"/>
                  <a:pt x="38" y="30"/>
                </a:cubicBezTo>
                <a:cubicBezTo>
                  <a:pt x="38" y="25"/>
                  <a:pt x="38" y="25"/>
                  <a:pt x="38" y="25"/>
                </a:cubicBezTo>
                <a:cubicBezTo>
                  <a:pt x="38" y="25"/>
                  <a:pt x="38" y="24"/>
                  <a:pt x="39" y="24"/>
                </a:cubicBezTo>
                <a:cubicBezTo>
                  <a:pt x="39" y="24"/>
                  <a:pt x="39" y="24"/>
                  <a:pt x="39" y="25"/>
                </a:cubicBezTo>
                <a:cubicBezTo>
                  <a:pt x="48" y="33"/>
                  <a:pt x="48" y="33"/>
                  <a:pt x="48" y="33"/>
                </a:cubicBezTo>
                <a:cubicBezTo>
                  <a:pt x="48" y="33"/>
                  <a:pt x="48" y="34"/>
                  <a:pt x="48" y="34"/>
                </a:cubicBezTo>
                <a:cubicBezTo>
                  <a:pt x="48" y="34"/>
                  <a:pt x="48" y="34"/>
                  <a:pt x="48" y="3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id-ID" sz="1350">
              <a:solidFill>
                <a:prstClr val="black"/>
              </a:solidFill>
              <a:latin typeface="Calibri" panose="020F0502020204030204"/>
            </a:endParaRPr>
          </a:p>
        </p:txBody>
      </p:sp>
      <p:sp>
        <p:nvSpPr>
          <p:cNvPr id="55" name="Freeform 143">
            <a:extLst>
              <a:ext uri="{FF2B5EF4-FFF2-40B4-BE49-F238E27FC236}">
                <a16:creationId xmlns:a16="http://schemas.microsoft.com/office/drawing/2014/main" id="{64E36C32-5CB8-4C78-91B6-FE3F7B611428}"/>
              </a:ext>
            </a:extLst>
          </p:cNvPr>
          <p:cNvSpPr>
            <a:spLocks noEditPoints="1"/>
          </p:cNvSpPr>
          <p:nvPr/>
        </p:nvSpPr>
        <p:spPr bwMode="auto">
          <a:xfrm>
            <a:off x="183655" y="3537995"/>
            <a:ext cx="244574" cy="158759"/>
          </a:xfrm>
          <a:custGeom>
            <a:avLst/>
            <a:gdLst>
              <a:gd name="T0" fmla="*/ 47 w 48"/>
              <a:gd name="T1" fmla="*/ 17 h 31"/>
              <a:gd name="T2" fmla="*/ 24 w 48"/>
              <a:gd name="T3" fmla="*/ 31 h 31"/>
              <a:gd name="T4" fmla="*/ 0 w 48"/>
              <a:gd name="T5" fmla="*/ 17 h 31"/>
              <a:gd name="T6" fmla="*/ 0 w 48"/>
              <a:gd name="T7" fmla="*/ 15 h 31"/>
              <a:gd name="T8" fmla="*/ 0 w 48"/>
              <a:gd name="T9" fmla="*/ 14 h 31"/>
              <a:gd name="T10" fmla="*/ 24 w 48"/>
              <a:gd name="T11" fmla="*/ 0 h 31"/>
              <a:gd name="T12" fmla="*/ 47 w 48"/>
              <a:gd name="T13" fmla="*/ 14 h 31"/>
              <a:gd name="T14" fmla="*/ 48 w 48"/>
              <a:gd name="T15" fmla="*/ 15 h 31"/>
              <a:gd name="T16" fmla="*/ 47 w 48"/>
              <a:gd name="T17" fmla="*/ 17 h 31"/>
              <a:gd name="T18" fmla="*/ 34 w 48"/>
              <a:gd name="T19" fmla="*/ 6 h 31"/>
              <a:gd name="T20" fmla="*/ 36 w 48"/>
              <a:gd name="T21" fmla="*/ 12 h 31"/>
              <a:gd name="T22" fmla="*/ 24 w 48"/>
              <a:gd name="T23" fmla="*/ 24 h 31"/>
              <a:gd name="T24" fmla="*/ 12 w 48"/>
              <a:gd name="T25" fmla="*/ 12 h 31"/>
              <a:gd name="T26" fmla="*/ 13 w 48"/>
              <a:gd name="T27" fmla="*/ 6 h 31"/>
              <a:gd name="T28" fmla="*/ 3 w 48"/>
              <a:gd name="T29" fmla="*/ 15 h 31"/>
              <a:gd name="T30" fmla="*/ 24 w 48"/>
              <a:gd name="T31" fmla="*/ 27 h 31"/>
              <a:gd name="T32" fmla="*/ 44 w 48"/>
              <a:gd name="T33" fmla="*/ 15 h 31"/>
              <a:gd name="T34" fmla="*/ 34 w 48"/>
              <a:gd name="T35" fmla="*/ 6 h 31"/>
              <a:gd name="T36" fmla="*/ 24 w 48"/>
              <a:gd name="T37" fmla="*/ 4 h 31"/>
              <a:gd name="T38" fmla="*/ 15 w 48"/>
              <a:gd name="T39" fmla="*/ 12 h 31"/>
              <a:gd name="T40" fmla="*/ 17 w 48"/>
              <a:gd name="T41" fmla="*/ 13 h 31"/>
              <a:gd name="T42" fmla="*/ 18 w 48"/>
              <a:gd name="T43" fmla="*/ 12 h 31"/>
              <a:gd name="T44" fmla="*/ 24 w 48"/>
              <a:gd name="T45" fmla="*/ 6 h 31"/>
              <a:gd name="T46" fmla="*/ 25 w 48"/>
              <a:gd name="T47" fmla="*/ 5 h 31"/>
              <a:gd name="T48" fmla="*/ 24 w 48"/>
              <a:gd name="T4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1">
                <a:moveTo>
                  <a:pt x="47" y="17"/>
                </a:moveTo>
                <a:cubicBezTo>
                  <a:pt x="42" y="25"/>
                  <a:pt x="33" y="31"/>
                  <a:pt x="24" y="31"/>
                </a:cubicBezTo>
                <a:cubicBezTo>
                  <a:pt x="14" y="31"/>
                  <a:pt x="5" y="25"/>
                  <a:pt x="0" y="17"/>
                </a:cubicBezTo>
                <a:cubicBezTo>
                  <a:pt x="0" y="17"/>
                  <a:pt x="0" y="16"/>
                  <a:pt x="0" y="15"/>
                </a:cubicBezTo>
                <a:cubicBezTo>
                  <a:pt x="0" y="15"/>
                  <a:pt x="0" y="14"/>
                  <a:pt x="0" y="14"/>
                </a:cubicBezTo>
                <a:cubicBezTo>
                  <a:pt x="5" y="5"/>
                  <a:pt x="14" y="0"/>
                  <a:pt x="24" y="0"/>
                </a:cubicBezTo>
                <a:cubicBezTo>
                  <a:pt x="33" y="0"/>
                  <a:pt x="42" y="5"/>
                  <a:pt x="47" y="14"/>
                </a:cubicBezTo>
                <a:cubicBezTo>
                  <a:pt x="47" y="14"/>
                  <a:pt x="48" y="15"/>
                  <a:pt x="48" y="15"/>
                </a:cubicBezTo>
                <a:cubicBezTo>
                  <a:pt x="48" y="16"/>
                  <a:pt x="47" y="17"/>
                  <a:pt x="47" y="17"/>
                </a:cubicBezTo>
                <a:close/>
                <a:moveTo>
                  <a:pt x="34" y="6"/>
                </a:moveTo>
                <a:cubicBezTo>
                  <a:pt x="35" y="8"/>
                  <a:pt x="36" y="10"/>
                  <a:pt x="36" y="12"/>
                </a:cubicBezTo>
                <a:cubicBezTo>
                  <a:pt x="36" y="19"/>
                  <a:pt x="30" y="24"/>
                  <a:pt x="24" y="24"/>
                </a:cubicBezTo>
                <a:cubicBezTo>
                  <a:pt x="17" y="24"/>
                  <a:pt x="12" y="19"/>
                  <a:pt x="12" y="12"/>
                </a:cubicBezTo>
                <a:cubicBezTo>
                  <a:pt x="12" y="10"/>
                  <a:pt x="12" y="8"/>
                  <a:pt x="13" y="6"/>
                </a:cubicBezTo>
                <a:cubicBezTo>
                  <a:pt x="9" y="8"/>
                  <a:pt x="6" y="11"/>
                  <a:pt x="3" y="15"/>
                </a:cubicBezTo>
                <a:cubicBezTo>
                  <a:pt x="8" y="22"/>
                  <a:pt x="15" y="27"/>
                  <a:pt x="24" y="27"/>
                </a:cubicBezTo>
                <a:cubicBezTo>
                  <a:pt x="32" y="27"/>
                  <a:pt x="40" y="22"/>
                  <a:pt x="44" y="15"/>
                </a:cubicBezTo>
                <a:cubicBezTo>
                  <a:pt x="42" y="11"/>
                  <a:pt x="38" y="8"/>
                  <a:pt x="34" y="6"/>
                </a:cubicBezTo>
                <a:close/>
                <a:moveTo>
                  <a:pt x="24" y="4"/>
                </a:moveTo>
                <a:cubicBezTo>
                  <a:pt x="19" y="4"/>
                  <a:pt x="15" y="7"/>
                  <a:pt x="15" y="12"/>
                </a:cubicBezTo>
                <a:cubicBezTo>
                  <a:pt x="15" y="13"/>
                  <a:pt x="16" y="13"/>
                  <a:pt x="17" y="13"/>
                </a:cubicBezTo>
                <a:cubicBezTo>
                  <a:pt x="17" y="13"/>
                  <a:pt x="18" y="13"/>
                  <a:pt x="18" y="12"/>
                </a:cubicBezTo>
                <a:cubicBezTo>
                  <a:pt x="18" y="9"/>
                  <a:pt x="21" y="6"/>
                  <a:pt x="24" y="6"/>
                </a:cubicBezTo>
                <a:cubicBezTo>
                  <a:pt x="24" y="6"/>
                  <a:pt x="25" y="6"/>
                  <a:pt x="25" y="5"/>
                </a:cubicBezTo>
                <a:cubicBezTo>
                  <a:pt x="25" y="4"/>
                  <a:pt x="24" y="4"/>
                  <a:pt x="24" y="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id-ID" sz="1350">
              <a:solidFill>
                <a:prstClr val="black"/>
              </a:solidFill>
              <a:latin typeface="Calibri" panose="020F0502020204030204"/>
            </a:endParaRPr>
          </a:p>
        </p:txBody>
      </p:sp>
      <p:sp>
        <p:nvSpPr>
          <p:cNvPr id="56" name="Freeform 227">
            <a:extLst>
              <a:ext uri="{FF2B5EF4-FFF2-40B4-BE49-F238E27FC236}">
                <a16:creationId xmlns:a16="http://schemas.microsoft.com/office/drawing/2014/main" id="{F722F822-EED3-44E1-B410-A197F1C83A61}"/>
              </a:ext>
            </a:extLst>
          </p:cNvPr>
          <p:cNvSpPr>
            <a:spLocks noEditPoints="1"/>
          </p:cNvSpPr>
          <p:nvPr/>
        </p:nvSpPr>
        <p:spPr bwMode="auto">
          <a:xfrm>
            <a:off x="6008576" y="4079350"/>
            <a:ext cx="258139" cy="170336"/>
          </a:xfrm>
          <a:custGeom>
            <a:avLst/>
            <a:gdLst>
              <a:gd name="T0" fmla="*/ 61 w 62"/>
              <a:gd name="T1" fmla="*/ 11 h 41"/>
              <a:gd name="T2" fmla="*/ 31 w 62"/>
              <a:gd name="T3" fmla="*/ 21 h 41"/>
              <a:gd name="T4" fmla="*/ 31 w 62"/>
              <a:gd name="T5" fmla="*/ 21 h 41"/>
              <a:gd name="T6" fmla="*/ 31 w 62"/>
              <a:gd name="T7" fmla="*/ 21 h 41"/>
              <a:gd name="T8" fmla="*/ 13 w 62"/>
              <a:gd name="T9" fmla="*/ 15 h 41"/>
              <a:gd name="T10" fmla="*/ 10 w 62"/>
              <a:gd name="T11" fmla="*/ 23 h 41"/>
              <a:gd name="T12" fmla="*/ 12 w 62"/>
              <a:gd name="T13" fmla="*/ 26 h 41"/>
              <a:gd name="T14" fmla="*/ 10 w 62"/>
              <a:gd name="T15" fmla="*/ 29 h 41"/>
              <a:gd name="T16" fmla="*/ 12 w 62"/>
              <a:gd name="T17" fmla="*/ 40 h 41"/>
              <a:gd name="T18" fmla="*/ 12 w 62"/>
              <a:gd name="T19" fmla="*/ 41 h 41"/>
              <a:gd name="T20" fmla="*/ 11 w 62"/>
              <a:gd name="T21" fmla="*/ 41 h 41"/>
              <a:gd name="T22" fmla="*/ 6 w 62"/>
              <a:gd name="T23" fmla="*/ 41 h 41"/>
              <a:gd name="T24" fmla="*/ 5 w 62"/>
              <a:gd name="T25" fmla="*/ 41 h 41"/>
              <a:gd name="T26" fmla="*/ 5 w 62"/>
              <a:gd name="T27" fmla="*/ 40 h 41"/>
              <a:gd name="T28" fmla="*/ 7 w 62"/>
              <a:gd name="T29" fmla="*/ 29 h 41"/>
              <a:gd name="T30" fmla="*/ 5 w 62"/>
              <a:gd name="T31" fmla="*/ 26 h 41"/>
              <a:gd name="T32" fmla="*/ 7 w 62"/>
              <a:gd name="T33" fmla="*/ 23 h 41"/>
              <a:gd name="T34" fmla="*/ 9 w 62"/>
              <a:gd name="T35" fmla="*/ 14 h 41"/>
              <a:gd name="T36" fmla="*/ 1 w 62"/>
              <a:gd name="T37" fmla="*/ 11 h 41"/>
              <a:gd name="T38" fmla="*/ 0 w 62"/>
              <a:gd name="T39" fmla="*/ 11 h 41"/>
              <a:gd name="T40" fmla="*/ 1 w 62"/>
              <a:gd name="T41" fmla="*/ 10 h 41"/>
              <a:gd name="T42" fmla="*/ 31 w 62"/>
              <a:gd name="T43" fmla="*/ 0 h 41"/>
              <a:gd name="T44" fmla="*/ 31 w 62"/>
              <a:gd name="T45" fmla="*/ 0 h 41"/>
              <a:gd name="T46" fmla="*/ 31 w 62"/>
              <a:gd name="T47" fmla="*/ 0 h 41"/>
              <a:gd name="T48" fmla="*/ 61 w 62"/>
              <a:gd name="T49" fmla="*/ 10 h 41"/>
              <a:gd name="T50" fmla="*/ 62 w 62"/>
              <a:gd name="T51" fmla="*/ 11 h 41"/>
              <a:gd name="T52" fmla="*/ 61 w 62"/>
              <a:gd name="T53" fmla="*/ 11 h 41"/>
              <a:gd name="T54" fmla="*/ 48 w 62"/>
              <a:gd name="T55" fmla="*/ 28 h 41"/>
              <a:gd name="T56" fmla="*/ 31 w 62"/>
              <a:gd name="T57" fmla="*/ 35 h 41"/>
              <a:gd name="T58" fmla="*/ 14 w 62"/>
              <a:gd name="T59" fmla="*/ 28 h 41"/>
              <a:gd name="T60" fmla="*/ 14 w 62"/>
              <a:gd name="T61" fmla="*/ 19 h 41"/>
              <a:gd name="T62" fmla="*/ 30 w 62"/>
              <a:gd name="T63" fmla="*/ 24 h 41"/>
              <a:gd name="T64" fmla="*/ 31 w 62"/>
              <a:gd name="T65" fmla="*/ 24 h 41"/>
              <a:gd name="T66" fmla="*/ 32 w 62"/>
              <a:gd name="T67" fmla="*/ 24 h 41"/>
              <a:gd name="T68" fmla="*/ 47 w 62"/>
              <a:gd name="T69" fmla="*/ 19 h 41"/>
              <a:gd name="T70" fmla="*/ 48 w 62"/>
              <a:gd name="T7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41">
                <a:moveTo>
                  <a:pt x="61" y="11"/>
                </a:moveTo>
                <a:cubicBezTo>
                  <a:pt x="31" y="21"/>
                  <a:pt x="31" y="21"/>
                  <a:pt x="31" y="21"/>
                </a:cubicBezTo>
                <a:cubicBezTo>
                  <a:pt x="31" y="21"/>
                  <a:pt x="31" y="21"/>
                  <a:pt x="31" y="21"/>
                </a:cubicBezTo>
                <a:cubicBezTo>
                  <a:pt x="31" y="21"/>
                  <a:pt x="31" y="21"/>
                  <a:pt x="31" y="21"/>
                </a:cubicBezTo>
                <a:cubicBezTo>
                  <a:pt x="13" y="15"/>
                  <a:pt x="13" y="15"/>
                  <a:pt x="13" y="15"/>
                </a:cubicBezTo>
                <a:cubicBezTo>
                  <a:pt x="12" y="17"/>
                  <a:pt x="10" y="19"/>
                  <a:pt x="10" y="23"/>
                </a:cubicBezTo>
                <a:cubicBezTo>
                  <a:pt x="11" y="24"/>
                  <a:pt x="12" y="25"/>
                  <a:pt x="12" y="26"/>
                </a:cubicBezTo>
                <a:cubicBezTo>
                  <a:pt x="12" y="27"/>
                  <a:pt x="11" y="28"/>
                  <a:pt x="10" y="29"/>
                </a:cubicBezTo>
                <a:cubicBezTo>
                  <a:pt x="12" y="40"/>
                  <a:pt x="12" y="40"/>
                  <a:pt x="12" y="40"/>
                </a:cubicBezTo>
                <a:cubicBezTo>
                  <a:pt x="12" y="41"/>
                  <a:pt x="12" y="41"/>
                  <a:pt x="12" y="41"/>
                </a:cubicBezTo>
                <a:cubicBezTo>
                  <a:pt x="12" y="41"/>
                  <a:pt x="11" y="41"/>
                  <a:pt x="11" y="41"/>
                </a:cubicBezTo>
                <a:cubicBezTo>
                  <a:pt x="6" y="41"/>
                  <a:pt x="6" y="41"/>
                  <a:pt x="6" y="41"/>
                </a:cubicBezTo>
                <a:cubicBezTo>
                  <a:pt x="6" y="41"/>
                  <a:pt x="5" y="41"/>
                  <a:pt x="5" y="41"/>
                </a:cubicBezTo>
                <a:cubicBezTo>
                  <a:pt x="5" y="41"/>
                  <a:pt x="5" y="41"/>
                  <a:pt x="5" y="40"/>
                </a:cubicBezTo>
                <a:cubicBezTo>
                  <a:pt x="7" y="29"/>
                  <a:pt x="7" y="29"/>
                  <a:pt x="7" y="29"/>
                </a:cubicBezTo>
                <a:cubicBezTo>
                  <a:pt x="6" y="28"/>
                  <a:pt x="5" y="27"/>
                  <a:pt x="5" y="26"/>
                </a:cubicBezTo>
                <a:cubicBezTo>
                  <a:pt x="5" y="25"/>
                  <a:pt x="6" y="24"/>
                  <a:pt x="7" y="23"/>
                </a:cubicBezTo>
                <a:cubicBezTo>
                  <a:pt x="7" y="20"/>
                  <a:pt x="8" y="17"/>
                  <a:pt x="9" y="14"/>
                </a:cubicBezTo>
                <a:cubicBezTo>
                  <a:pt x="1" y="11"/>
                  <a:pt x="1" y="11"/>
                  <a:pt x="1" y="11"/>
                </a:cubicBezTo>
                <a:cubicBezTo>
                  <a:pt x="0" y="11"/>
                  <a:pt x="0" y="11"/>
                  <a:pt x="0" y="11"/>
                </a:cubicBezTo>
                <a:cubicBezTo>
                  <a:pt x="0" y="10"/>
                  <a:pt x="0" y="10"/>
                  <a:pt x="1" y="10"/>
                </a:cubicBezTo>
                <a:cubicBezTo>
                  <a:pt x="31" y="0"/>
                  <a:pt x="31" y="0"/>
                  <a:pt x="31" y="0"/>
                </a:cubicBezTo>
                <a:cubicBezTo>
                  <a:pt x="31" y="0"/>
                  <a:pt x="31" y="0"/>
                  <a:pt x="31" y="0"/>
                </a:cubicBezTo>
                <a:cubicBezTo>
                  <a:pt x="31" y="0"/>
                  <a:pt x="31" y="0"/>
                  <a:pt x="31" y="0"/>
                </a:cubicBezTo>
                <a:cubicBezTo>
                  <a:pt x="61" y="10"/>
                  <a:pt x="61" y="10"/>
                  <a:pt x="61" y="10"/>
                </a:cubicBezTo>
                <a:cubicBezTo>
                  <a:pt x="61" y="10"/>
                  <a:pt x="62" y="10"/>
                  <a:pt x="62" y="11"/>
                </a:cubicBezTo>
                <a:cubicBezTo>
                  <a:pt x="62" y="11"/>
                  <a:pt x="61" y="11"/>
                  <a:pt x="61" y="11"/>
                </a:cubicBezTo>
                <a:close/>
                <a:moveTo>
                  <a:pt x="48" y="28"/>
                </a:moveTo>
                <a:cubicBezTo>
                  <a:pt x="48" y="31"/>
                  <a:pt x="40" y="35"/>
                  <a:pt x="31" y="35"/>
                </a:cubicBezTo>
                <a:cubicBezTo>
                  <a:pt x="21" y="35"/>
                  <a:pt x="13" y="31"/>
                  <a:pt x="14" y="28"/>
                </a:cubicBezTo>
                <a:cubicBezTo>
                  <a:pt x="14" y="19"/>
                  <a:pt x="14" y="19"/>
                  <a:pt x="14" y="19"/>
                </a:cubicBezTo>
                <a:cubicBezTo>
                  <a:pt x="30" y="24"/>
                  <a:pt x="30" y="24"/>
                  <a:pt x="30" y="24"/>
                </a:cubicBezTo>
                <a:cubicBezTo>
                  <a:pt x="30" y="24"/>
                  <a:pt x="30" y="24"/>
                  <a:pt x="31" y="24"/>
                </a:cubicBezTo>
                <a:cubicBezTo>
                  <a:pt x="31" y="24"/>
                  <a:pt x="32" y="24"/>
                  <a:pt x="32" y="24"/>
                </a:cubicBezTo>
                <a:cubicBezTo>
                  <a:pt x="47" y="19"/>
                  <a:pt x="47" y="19"/>
                  <a:pt x="47" y="19"/>
                </a:cubicBezTo>
                <a:lnTo>
                  <a:pt x="48" y="28"/>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latinLnBrk="0">
              <a:defRPr/>
            </a:pPr>
            <a:endParaRPr lang="id-ID" sz="1350">
              <a:solidFill>
                <a:prstClr val="black"/>
              </a:solidFill>
              <a:latin typeface="Calibri" panose="020F0502020204030204"/>
            </a:endParaRPr>
          </a:p>
        </p:txBody>
      </p:sp>
      <p:sp>
        <p:nvSpPr>
          <p:cNvPr id="57" name="文本框 1">
            <a:extLst>
              <a:ext uri="{FF2B5EF4-FFF2-40B4-BE49-F238E27FC236}">
                <a16:creationId xmlns:a16="http://schemas.microsoft.com/office/drawing/2014/main" id="{D4CE8467-4AD7-41AA-8880-F67865D0F6F3}"/>
              </a:ext>
            </a:extLst>
          </p:cNvPr>
          <p:cNvSpPr txBox="1"/>
          <p:nvPr/>
        </p:nvSpPr>
        <p:spPr>
          <a:xfrm>
            <a:off x="3330524" y="2913661"/>
            <a:ext cx="301686" cy="461665"/>
          </a:xfrm>
          <a:prstGeom prst="rect">
            <a:avLst/>
          </a:prstGeom>
          <a:noFill/>
        </p:spPr>
        <p:txBody>
          <a:bodyPr wrap="none" rtlCol="0">
            <a:spAutoFit/>
          </a:bodyPr>
          <a:lstStyle/>
          <a:p>
            <a:pPr defTabSz="685800" latinLnBrk="0">
              <a:defRPr/>
            </a:pPr>
            <a:r>
              <a:rPr lang="en-US" altLang="zh-CN" sz="2400" dirty="0">
                <a:solidFill>
                  <a:prstClr val="white"/>
                </a:solidFill>
                <a:latin typeface="Impact" panose="020B0806030902050204" pitchFamily="34" charset="0"/>
                <a:ea typeface="宋体" panose="02010600030101010101" pitchFamily="2" charset="-122"/>
              </a:rPr>
              <a:t>1</a:t>
            </a:r>
            <a:endParaRPr lang="zh-CN" altLang="en-US" sz="2400" dirty="0">
              <a:solidFill>
                <a:prstClr val="white"/>
              </a:solidFill>
              <a:latin typeface="Impact" panose="020B0806030902050204" pitchFamily="34" charset="0"/>
              <a:ea typeface="宋体" panose="02010600030101010101" pitchFamily="2" charset="-122"/>
            </a:endParaRPr>
          </a:p>
        </p:txBody>
      </p:sp>
      <p:sp>
        <p:nvSpPr>
          <p:cNvPr id="58" name="文本框 90">
            <a:extLst>
              <a:ext uri="{FF2B5EF4-FFF2-40B4-BE49-F238E27FC236}">
                <a16:creationId xmlns:a16="http://schemas.microsoft.com/office/drawing/2014/main" id="{6527FCB9-F593-405B-8985-D6ECE52D5131}"/>
              </a:ext>
            </a:extLst>
          </p:cNvPr>
          <p:cNvSpPr txBox="1"/>
          <p:nvPr/>
        </p:nvSpPr>
        <p:spPr>
          <a:xfrm>
            <a:off x="4369679" y="2305252"/>
            <a:ext cx="338554" cy="461665"/>
          </a:xfrm>
          <a:prstGeom prst="rect">
            <a:avLst/>
          </a:prstGeom>
          <a:noFill/>
        </p:spPr>
        <p:txBody>
          <a:bodyPr wrap="none" rtlCol="0">
            <a:spAutoFit/>
          </a:bodyPr>
          <a:lstStyle/>
          <a:p>
            <a:pPr defTabSz="685800" latinLnBrk="0">
              <a:defRPr/>
            </a:pPr>
            <a:r>
              <a:rPr lang="en-US" altLang="zh-CN" sz="2400" dirty="0">
                <a:solidFill>
                  <a:prstClr val="white"/>
                </a:solidFill>
                <a:latin typeface="Impact" panose="020B0806030902050204" pitchFamily="34" charset="0"/>
                <a:ea typeface="宋体" panose="02010600030101010101" pitchFamily="2" charset="-122"/>
              </a:rPr>
              <a:t>2</a:t>
            </a:r>
            <a:endParaRPr lang="zh-CN" altLang="en-US" sz="2400" dirty="0">
              <a:solidFill>
                <a:prstClr val="white"/>
              </a:solidFill>
              <a:latin typeface="Impact" panose="020B0806030902050204" pitchFamily="34" charset="0"/>
              <a:ea typeface="宋体" panose="02010600030101010101" pitchFamily="2" charset="-122"/>
            </a:endParaRPr>
          </a:p>
        </p:txBody>
      </p:sp>
      <p:sp>
        <p:nvSpPr>
          <p:cNvPr id="59" name="文本框 91">
            <a:extLst>
              <a:ext uri="{FF2B5EF4-FFF2-40B4-BE49-F238E27FC236}">
                <a16:creationId xmlns:a16="http://schemas.microsoft.com/office/drawing/2014/main" id="{A02C0CEB-EE54-4F5B-A40A-312360A54DE4}"/>
              </a:ext>
            </a:extLst>
          </p:cNvPr>
          <p:cNvSpPr txBox="1"/>
          <p:nvPr/>
        </p:nvSpPr>
        <p:spPr>
          <a:xfrm>
            <a:off x="3722126" y="3848518"/>
            <a:ext cx="348172" cy="461665"/>
          </a:xfrm>
          <a:prstGeom prst="rect">
            <a:avLst/>
          </a:prstGeom>
          <a:noFill/>
        </p:spPr>
        <p:txBody>
          <a:bodyPr wrap="none" rtlCol="0">
            <a:spAutoFit/>
          </a:bodyPr>
          <a:lstStyle/>
          <a:p>
            <a:pPr defTabSz="685800" latinLnBrk="0">
              <a:defRPr/>
            </a:pPr>
            <a:r>
              <a:rPr lang="en-US" altLang="zh-CN" sz="2400" dirty="0">
                <a:solidFill>
                  <a:prstClr val="white"/>
                </a:solidFill>
                <a:latin typeface="Impact" panose="020B0806030902050204" pitchFamily="34" charset="0"/>
                <a:ea typeface="宋体" panose="02010600030101010101" pitchFamily="2" charset="-122"/>
              </a:rPr>
              <a:t>3</a:t>
            </a:r>
            <a:endParaRPr lang="zh-CN" altLang="en-US" sz="2400" dirty="0">
              <a:solidFill>
                <a:prstClr val="white"/>
              </a:solidFill>
              <a:latin typeface="Impact" panose="020B0806030902050204" pitchFamily="34" charset="0"/>
              <a:ea typeface="宋体" panose="02010600030101010101" pitchFamily="2" charset="-122"/>
            </a:endParaRPr>
          </a:p>
        </p:txBody>
      </p:sp>
      <p:sp>
        <p:nvSpPr>
          <p:cNvPr id="60" name="文本框 92">
            <a:extLst>
              <a:ext uri="{FF2B5EF4-FFF2-40B4-BE49-F238E27FC236}">
                <a16:creationId xmlns:a16="http://schemas.microsoft.com/office/drawing/2014/main" id="{44130A2A-36BE-478C-9E28-8DF778589FD5}"/>
              </a:ext>
            </a:extLst>
          </p:cNvPr>
          <p:cNvSpPr txBox="1"/>
          <p:nvPr/>
        </p:nvSpPr>
        <p:spPr>
          <a:xfrm>
            <a:off x="4837207" y="3085112"/>
            <a:ext cx="338554" cy="461665"/>
          </a:xfrm>
          <a:prstGeom prst="rect">
            <a:avLst/>
          </a:prstGeom>
          <a:noFill/>
        </p:spPr>
        <p:txBody>
          <a:bodyPr wrap="none" rtlCol="0">
            <a:spAutoFit/>
          </a:bodyPr>
          <a:lstStyle/>
          <a:p>
            <a:pPr defTabSz="685800" latinLnBrk="0">
              <a:defRPr/>
            </a:pPr>
            <a:r>
              <a:rPr lang="en-US" altLang="zh-CN" sz="2400" dirty="0">
                <a:solidFill>
                  <a:prstClr val="white"/>
                </a:solidFill>
                <a:latin typeface="Impact" panose="020B0806030902050204" pitchFamily="34" charset="0"/>
                <a:ea typeface="宋体" panose="02010600030101010101" pitchFamily="2" charset="-122"/>
              </a:rPr>
              <a:t>4</a:t>
            </a:r>
            <a:endParaRPr lang="zh-CN" altLang="en-US" sz="2400" dirty="0">
              <a:solidFill>
                <a:prstClr val="white"/>
              </a:solidFill>
              <a:latin typeface="Impact" panose="020B0806030902050204" pitchFamily="34" charset="0"/>
              <a:ea typeface="宋体" panose="02010600030101010101" pitchFamily="2" charset="-122"/>
            </a:endParaRPr>
          </a:p>
        </p:txBody>
      </p:sp>
      <p:sp>
        <p:nvSpPr>
          <p:cNvPr id="61" name="文本框 93">
            <a:extLst>
              <a:ext uri="{FF2B5EF4-FFF2-40B4-BE49-F238E27FC236}">
                <a16:creationId xmlns:a16="http://schemas.microsoft.com/office/drawing/2014/main" id="{C8BEB330-0EB0-45B1-9D20-F19CEAE2B323}"/>
              </a:ext>
            </a:extLst>
          </p:cNvPr>
          <p:cNvSpPr txBox="1"/>
          <p:nvPr/>
        </p:nvSpPr>
        <p:spPr>
          <a:xfrm>
            <a:off x="4341906" y="4903732"/>
            <a:ext cx="349776" cy="461665"/>
          </a:xfrm>
          <a:prstGeom prst="rect">
            <a:avLst/>
          </a:prstGeom>
          <a:noFill/>
        </p:spPr>
        <p:txBody>
          <a:bodyPr wrap="none" rtlCol="0">
            <a:spAutoFit/>
          </a:bodyPr>
          <a:lstStyle/>
          <a:p>
            <a:pPr defTabSz="685800" latinLnBrk="0">
              <a:defRPr/>
            </a:pPr>
            <a:r>
              <a:rPr lang="en-US" altLang="zh-CN" sz="2400" dirty="0">
                <a:solidFill>
                  <a:prstClr val="white"/>
                </a:solidFill>
                <a:latin typeface="Impact" panose="020B0806030902050204" pitchFamily="34" charset="0"/>
                <a:ea typeface="宋体" panose="02010600030101010101" pitchFamily="2" charset="-122"/>
              </a:rPr>
              <a:t>5</a:t>
            </a:r>
            <a:endParaRPr lang="zh-CN" altLang="en-US" sz="2400" dirty="0">
              <a:solidFill>
                <a:prstClr val="white"/>
              </a:solidFill>
              <a:latin typeface="Impact" panose="020B0806030902050204" pitchFamily="34" charset="0"/>
              <a:ea typeface="宋体" panose="02010600030101010101" pitchFamily="2" charset="-122"/>
            </a:endParaRPr>
          </a:p>
        </p:txBody>
      </p:sp>
      <p:sp>
        <p:nvSpPr>
          <p:cNvPr id="62" name="文本框 94">
            <a:extLst>
              <a:ext uri="{FF2B5EF4-FFF2-40B4-BE49-F238E27FC236}">
                <a16:creationId xmlns:a16="http://schemas.microsoft.com/office/drawing/2014/main" id="{95F45FEB-DF3E-4802-9599-48ED24BFB7ED}"/>
              </a:ext>
            </a:extLst>
          </p:cNvPr>
          <p:cNvSpPr txBox="1"/>
          <p:nvPr/>
        </p:nvSpPr>
        <p:spPr>
          <a:xfrm>
            <a:off x="5312120" y="3902855"/>
            <a:ext cx="351378" cy="461665"/>
          </a:xfrm>
          <a:prstGeom prst="rect">
            <a:avLst/>
          </a:prstGeom>
          <a:noFill/>
        </p:spPr>
        <p:txBody>
          <a:bodyPr wrap="none" rtlCol="0">
            <a:spAutoFit/>
          </a:bodyPr>
          <a:lstStyle/>
          <a:p>
            <a:pPr defTabSz="685800" latinLnBrk="0">
              <a:defRPr/>
            </a:pPr>
            <a:r>
              <a:rPr lang="en-US" altLang="zh-CN" sz="2400" dirty="0">
                <a:solidFill>
                  <a:prstClr val="white"/>
                </a:solidFill>
                <a:latin typeface="Impact" panose="020B0806030902050204" pitchFamily="34" charset="0"/>
                <a:ea typeface="宋体" panose="02010600030101010101" pitchFamily="2" charset="-122"/>
              </a:rPr>
              <a:t>6</a:t>
            </a:r>
            <a:endParaRPr lang="zh-CN" altLang="en-US" sz="2400" dirty="0">
              <a:solidFill>
                <a:prstClr val="white"/>
              </a:solidFill>
              <a:latin typeface="Impact" panose="020B0806030902050204" pitchFamily="34" charset="0"/>
              <a:ea typeface="宋体" panose="02010600030101010101" pitchFamily="2" charset="-122"/>
            </a:endParaRPr>
          </a:p>
        </p:txBody>
      </p:sp>
      <p:sp>
        <p:nvSpPr>
          <p:cNvPr id="63" name="文本框 2">
            <a:extLst>
              <a:ext uri="{FF2B5EF4-FFF2-40B4-BE49-F238E27FC236}">
                <a16:creationId xmlns:a16="http://schemas.microsoft.com/office/drawing/2014/main" id="{A176E22A-87B4-4D79-B41D-91D1AA07D2F8}"/>
              </a:ext>
            </a:extLst>
          </p:cNvPr>
          <p:cNvSpPr txBox="1"/>
          <p:nvPr/>
        </p:nvSpPr>
        <p:spPr>
          <a:xfrm>
            <a:off x="515281" y="3504473"/>
            <a:ext cx="2517224" cy="954107"/>
          </a:xfrm>
          <a:prstGeom prst="rect">
            <a:avLst/>
          </a:prstGeom>
          <a:solidFill>
            <a:schemeClr val="accent5">
              <a:lumMod val="60000"/>
              <a:lumOff val="40000"/>
            </a:schemeClr>
          </a:solidFill>
        </p:spPr>
        <p:txBody>
          <a:bodyPr wrap="square" rtlCol="0">
            <a:spAutoFit/>
          </a:bodyPr>
          <a:lstStyle/>
          <a:p>
            <a:pPr defTabSz="685800" latinLnBrk="0">
              <a:defRPr/>
            </a:pPr>
            <a:r>
              <a:rPr lang="uk-UA" altLang="zh-CN" sz="1400" b="1" dirty="0">
                <a:latin typeface="Times New Roman" panose="02020603050405020304" pitchFamily="18" charset="0"/>
                <a:ea typeface="等线" panose="02010600030101010101" pitchFamily="2" charset="-122"/>
                <a:cs typeface="Times New Roman" panose="02020603050405020304" pitchFamily="18" charset="0"/>
              </a:rPr>
              <a:t>Перша цифра після буквеного запису до крапки означає номер групи результатів навчання</a:t>
            </a:r>
            <a:endParaRPr lang="en-US" altLang="zh-CN" sz="1400" b="1"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4" name="文本框 2">
            <a:extLst>
              <a:ext uri="{FF2B5EF4-FFF2-40B4-BE49-F238E27FC236}">
                <a16:creationId xmlns:a16="http://schemas.microsoft.com/office/drawing/2014/main" id="{DB41B6CE-FC43-4C0F-A24C-18B2FEE618C9}"/>
              </a:ext>
            </a:extLst>
          </p:cNvPr>
          <p:cNvSpPr txBox="1"/>
          <p:nvPr/>
        </p:nvSpPr>
        <p:spPr>
          <a:xfrm>
            <a:off x="900986" y="4909365"/>
            <a:ext cx="2517224" cy="946413"/>
          </a:xfrm>
          <a:prstGeom prst="rect">
            <a:avLst/>
          </a:prstGeom>
          <a:solidFill>
            <a:srgbClr val="FFC000"/>
          </a:solidFill>
        </p:spPr>
        <p:txBody>
          <a:bodyPr wrap="square" rtlCol="0">
            <a:spAutoFit/>
          </a:bodyPr>
          <a:lstStyle/>
          <a:p>
            <a:pPr defTabSz="685800" latinLnBrk="0">
              <a:defRPr/>
            </a:pPr>
            <a:r>
              <a:rPr lang="uk-UA" altLang="zh-CN" sz="1400" b="1" dirty="0">
                <a:latin typeface="Times New Roman" panose="02020603050405020304" pitchFamily="18" charset="0"/>
                <a:ea typeface="等线" panose="02010600030101010101" pitchFamily="2" charset="-122"/>
                <a:cs typeface="Times New Roman" panose="02020603050405020304" pitchFamily="18" charset="0"/>
              </a:rPr>
              <a:t>Наступна цифра означає номер конкретного результату навчання</a:t>
            </a:r>
            <a:endParaRPr lang="en-US" altLang="zh-CN" sz="1400" b="1" dirty="0">
              <a:latin typeface="Times New Roman" panose="02020603050405020304" pitchFamily="18" charset="0"/>
              <a:ea typeface="等线" panose="02010600030101010101" pitchFamily="2" charset="-122"/>
              <a:cs typeface="Times New Roman" panose="02020603050405020304" pitchFamily="18" charset="0"/>
            </a:endParaRPr>
          </a:p>
          <a:p>
            <a:pPr defTabSz="685800" latinLnBrk="0">
              <a:defRPr/>
            </a:pPr>
            <a:endParaRPr lang="zh-CN" altLang="en-US" sz="1350" b="1" spc="225" dirty="0">
              <a:solidFill>
                <a:prstClr val="black">
                  <a:lumMod val="65000"/>
                  <a:lumOff val="35000"/>
                </a:prstClr>
              </a:solidFill>
              <a:latin typeface="Calibri" panose="020F0502020204030204"/>
              <a:ea typeface="微软雅黑" panose="020B0503020204020204" pitchFamily="34" charset="-122"/>
            </a:endParaRPr>
          </a:p>
        </p:txBody>
      </p:sp>
      <p:sp>
        <p:nvSpPr>
          <p:cNvPr id="65" name="文本框 2">
            <a:extLst>
              <a:ext uri="{FF2B5EF4-FFF2-40B4-BE49-F238E27FC236}">
                <a16:creationId xmlns:a16="http://schemas.microsoft.com/office/drawing/2014/main" id="{E98ADC04-0E21-4F87-A50E-6DB9BE131113}"/>
              </a:ext>
            </a:extLst>
          </p:cNvPr>
          <p:cNvSpPr txBox="1"/>
          <p:nvPr/>
        </p:nvSpPr>
        <p:spPr>
          <a:xfrm>
            <a:off x="5225604" y="1406376"/>
            <a:ext cx="3415066" cy="954107"/>
          </a:xfrm>
          <a:prstGeom prst="rect">
            <a:avLst/>
          </a:prstGeom>
          <a:solidFill>
            <a:srgbClr val="FFFF00"/>
          </a:solidFill>
        </p:spPr>
        <p:txBody>
          <a:bodyPr wrap="square" rtlCol="0">
            <a:spAutoFit/>
          </a:bodyPr>
          <a:lstStyle/>
          <a:p>
            <a:pPr defTabSz="685800" latinLnBrk="0">
              <a:defRPr/>
            </a:pPr>
            <a:r>
              <a:rPr lang="uk-UA" altLang="zh-CN" sz="1400" b="1" dirty="0">
                <a:latin typeface="Times New Roman" panose="02020603050405020304" pitchFamily="18" charset="0"/>
                <a:ea typeface="等线" panose="02010600030101010101" pitchFamily="2" charset="-122"/>
                <a:cs typeface="Times New Roman" panose="02020603050405020304" pitchFamily="18" charset="0"/>
              </a:rPr>
              <a:t>Цифра на початку індексу вказує на порядковий номер року навчання (класу) на завершення якого очікується досягнення результату навчання</a:t>
            </a:r>
            <a:endParaRPr lang="en-US" altLang="zh-CN" sz="1400" b="1"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66" name="文本框 2">
            <a:extLst>
              <a:ext uri="{FF2B5EF4-FFF2-40B4-BE49-F238E27FC236}">
                <a16:creationId xmlns:a16="http://schemas.microsoft.com/office/drawing/2014/main" id="{CA69F769-1E60-4069-87D7-4B53030F02F5}"/>
              </a:ext>
            </a:extLst>
          </p:cNvPr>
          <p:cNvSpPr txBox="1"/>
          <p:nvPr/>
        </p:nvSpPr>
        <p:spPr>
          <a:xfrm>
            <a:off x="6080649" y="2608058"/>
            <a:ext cx="2517224" cy="954107"/>
          </a:xfrm>
          <a:prstGeom prst="rect">
            <a:avLst/>
          </a:prstGeom>
          <a:solidFill>
            <a:schemeClr val="bg1">
              <a:lumMod val="65000"/>
            </a:schemeClr>
          </a:solidFill>
        </p:spPr>
        <p:txBody>
          <a:bodyPr wrap="square" rtlCol="0">
            <a:spAutoFit/>
          </a:bodyPr>
          <a:lstStyle/>
          <a:p>
            <a:pPr defTabSz="685800" latinLnBrk="0">
              <a:defRPr/>
            </a:pPr>
            <a:r>
              <a:rPr lang="uk-UA" altLang="zh-CN" sz="1400" b="1" dirty="0">
                <a:latin typeface="Times New Roman" panose="02020603050405020304" pitchFamily="18" charset="0"/>
                <a:ea typeface="等线" panose="02010600030101010101" pitchFamily="2" charset="-122"/>
                <a:cs typeface="Times New Roman" panose="02020603050405020304" pitchFamily="18" charset="0"/>
              </a:rPr>
              <a:t>Цифра після крапки означає номер загального результату навчання</a:t>
            </a:r>
            <a:endParaRPr lang="en-US" altLang="zh-CN" sz="1400" b="1" dirty="0">
              <a:latin typeface="Times New Roman" panose="02020603050405020304" pitchFamily="18" charset="0"/>
              <a:ea typeface="等线" panose="02010600030101010101" pitchFamily="2" charset="-122"/>
              <a:cs typeface="Times New Roman" panose="02020603050405020304" pitchFamily="18" charset="0"/>
            </a:endParaRPr>
          </a:p>
          <a:p>
            <a:pPr defTabSz="685800" latinLnBrk="0">
              <a:defRPr/>
            </a:pPr>
            <a:endParaRPr lang="zh-CN" altLang="en-US" sz="1400" b="1" spc="225"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文本框 2">
            <a:extLst>
              <a:ext uri="{FF2B5EF4-FFF2-40B4-BE49-F238E27FC236}">
                <a16:creationId xmlns:a16="http://schemas.microsoft.com/office/drawing/2014/main" id="{9220E1B4-36A5-4BBC-8828-3C653051BE78}"/>
              </a:ext>
            </a:extLst>
          </p:cNvPr>
          <p:cNvSpPr txBox="1"/>
          <p:nvPr/>
        </p:nvSpPr>
        <p:spPr>
          <a:xfrm>
            <a:off x="6361001" y="4064430"/>
            <a:ext cx="2517224" cy="1161857"/>
          </a:xfrm>
          <a:prstGeom prst="rect">
            <a:avLst/>
          </a:prstGeom>
          <a:solidFill>
            <a:srgbClr val="92D050"/>
          </a:solidFill>
        </p:spPr>
        <p:txBody>
          <a:bodyPr wrap="square" rtlCol="0">
            <a:spAutoFit/>
          </a:bodyPr>
          <a:lstStyle/>
          <a:p>
            <a:pPr defTabSz="685800" latinLnBrk="0">
              <a:defRPr/>
            </a:pPr>
            <a:r>
              <a:rPr lang="uk-UA" altLang="zh-CN" sz="1400" b="1" dirty="0">
                <a:latin typeface="Times New Roman" panose="02020603050405020304" pitchFamily="18" charset="0"/>
                <a:ea typeface="等线" panose="02010600030101010101" pitchFamily="2" charset="-122"/>
                <a:cs typeface="Times New Roman" panose="02020603050405020304" pitchFamily="18" charset="0"/>
              </a:rPr>
              <a:t>Остання цифра означає номер орієнтира для оцінювання відповідного навчального результату</a:t>
            </a:r>
            <a:endParaRPr lang="en-US" altLang="zh-CN" sz="1400" b="1" dirty="0">
              <a:latin typeface="Times New Roman" panose="02020603050405020304" pitchFamily="18" charset="0"/>
              <a:ea typeface="等线" panose="02010600030101010101" pitchFamily="2" charset="-122"/>
              <a:cs typeface="Times New Roman" panose="02020603050405020304" pitchFamily="18" charset="0"/>
            </a:endParaRPr>
          </a:p>
          <a:p>
            <a:pPr defTabSz="685800" latinLnBrk="0">
              <a:defRPr/>
            </a:pPr>
            <a:endParaRPr lang="zh-CN" altLang="en-US" sz="1350" b="1" spc="225" dirty="0">
              <a:solidFill>
                <a:srgbClr val="92D050"/>
              </a:solidFill>
              <a:latin typeface="Calibri" panose="020F0502020204030204"/>
              <a:ea typeface="微软雅黑" panose="020B0503020204020204" pitchFamily="34" charset="-122"/>
            </a:endParaRPr>
          </a:p>
        </p:txBody>
      </p:sp>
      <p:sp>
        <p:nvSpPr>
          <p:cNvPr id="68" name="Прямоугольник 67">
            <a:extLst>
              <a:ext uri="{FF2B5EF4-FFF2-40B4-BE49-F238E27FC236}">
                <a16:creationId xmlns:a16="http://schemas.microsoft.com/office/drawing/2014/main" id="{8DAFFAE5-E895-4AFF-8DD1-4AFC4BA60408}"/>
              </a:ext>
            </a:extLst>
          </p:cNvPr>
          <p:cNvSpPr/>
          <p:nvPr/>
        </p:nvSpPr>
        <p:spPr>
          <a:xfrm>
            <a:off x="4921534" y="5900471"/>
            <a:ext cx="2915350"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[6 ПРО 1.1.1-1]</a:t>
            </a:r>
          </a:p>
        </p:txBody>
      </p:sp>
    </p:spTree>
    <p:extLst>
      <p:ext uri="{BB962C8B-B14F-4D97-AF65-F5344CB8AC3E}">
        <p14:creationId xmlns:p14="http://schemas.microsoft.com/office/powerpoint/2010/main" val="168263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100" fill="hold"/>
                                            <p:tgtEl>
                                              <p:spTgt spid="3"/>
                                            </p:tgtEl>
                                            <p:attrNameLst>
                                              <p:attrName>ppt_w</p:attrName>
                                            </p:attrNameLst>
                                          </p:cBhvr>
                                          <p:tavLst>
                                            <p:tav tm="0">
                                              <p:val>
                                                <p:fltVal val="0"/>
                                              </p:val>
                                            </p:tav>
                                            <p:tav tm="100000">
                                              <p:val>
                                                <p:strVal val="#ppt_w"/>
                                              </p:val>
                                            </p:tav>
                                          </p:tavLst>
                                        </p:anim>
                                        <p:anim calcmode="lin" valueType="num">
                                          <p:cBhvr>
                                            <p:cTn id="8" dur="1100" fill="hold"/>
                                            <p:tgtEl>
                                              <p:spTgt spid="3"/>
                                            </p:tgtEl>
                                            <p:attrNameLst>
                                              <p:attrName>ppt_h</p:attrName>
                                            </p:attrNameLst>
                                          </p:cBhvr>
                                          <p:tavLst>
                                            <p:tav tm="0">
                                              <p:val>
                                                <p:fltVal val="0"/>
                                              </p:val>
                                            </p:tav>
                                            <p:tav tm="100000">
                                              <p:val>
                                                <p:strVal val="#ppt_h"/>
                                              </p:val>
                                            </p:tav>
                                          </p:tavLst>
                                        </p:anim>
                                        <p:anim calcmode="lin" valueType="num">
                                          <p:cBhvr>
                                            <p:cTn id="9" dur="1100" fill="hold"/>
                                            <p:tgtEl>
                                              <p:spTgt spid="3"/>
                                            </p:tgtEl>
                                            <p:attrNameLst>
                                              <p:attrName>ppt_x</p:attrName>
                                            </p:attrNameLst>
                                          </p:cBhvr>
                                          <p:tavLst>
                                            <p:tav tm="0">
                                              <p:val>
                                                <p:fltVal val="0.5"/>
                                              </p:val>
                                            </p:tav>
                                            <p:tav tm="100000">
                                              <p:val>
                                                <p:strVal val="#ppt_x"/>
                                              </p:val>
                                            </p:tav>
                                          </p:tavLst>
                                        </p:anim>
                                        <p:anim calcmode="lin" valueType="num">
                                          <p:cBhvr>
                                            <p:cTn id="10" dur="1100" fill="hold"/>
                                            <p:tgtEl>
                                              <p:spTgt spid="3"/>
                                            </p:tgtEl>
                                            <p:attrNameLst>
                                              <p:attrName>ppt_y</p:attrName>
                                            </p:attrNameLst>
                                          </p:cBhvr>
                                          <p:tavLst>
                                            <p:tav tm="0">
                                              <p:val>
                                                <p:fltVal val="0.5"/>
                                              </p:val>
                                            </p:tav>
                                            <p:tav tm="100000">
                                              <p:val>
                                                <p:strVal val="#ppt_y"/>
                                              </p:val>
                                            </p:tav>
                                          </p:tavLst>
                                        </p:anim>
                                      </p:childTnLst>
                                    </p:cTn>
                                  </p:par>
                                  <p:par>
                                    <p:cTn id="11" presetID="2" presetClass="entr" presetSubtype="2" fill="hold" nodeType="withEffect" p14:presetBounceEnd="33000">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14:bounceEnd="33000">
                                          <p:cBhvr additive="base">
                                            <p:cTn id="13" dur="1000" fill="hold"/>
                                            <p:tgtEl>
                                              <p:spTgt spid="49"/>
                                            </p:tgtEl>
                                            <p:attrNameLst>
                                              <p:attrName>ppt_x</p:attrName>
                                            </p:attrNameLst>
                                          </p:cBhvr>
                                          <p:tavLst>
                                            <p:tav tm="0">
                                              <p:val>
                                                <p:strVal val="1+#ppt_w/2"/>
                                              </p:val>
                                            </p:tav>
                                            <p:tav tm="100000">
                                              <p:val>
                                                <p:strVal val="#ppt_x"/>
                                              </p:val>
                                            </p:tav>
                                          </p:tavLst>
                                        </p:anim>
                                        <p:anim calcmode="lin" valueType="num" p14:bounceEnd="33000">
                                          <p:cBhvr additive="base">
                                            <p:cTn id="14"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100" fill="hold"/>
                                            <p:tgtEl>
                                              <p:spTgt spid="3"/>
                                            </p:tgtEl>
                                            <p:attrNameLst>
                                              <p:attrName>ppt_w</p:attrName>
                                            </p:attrNameLst>
                                          </p:cBhvr>
                                          <p:tavLst>
                                            <p:tav tm="0">
                                              <p:val>
                                                <p:fltVal val="0"/>
                                              </p:val>
                                            </p:tav>
                                            <p:tav tm="100000">
                                              <p:val>
                                                <p:strVal val="#ppt_w"/>
                                              </p:val>
                                            </p:tav>
                                          </p:tavLst>
                                        </p:anim>
                                        <p:anim calcmode="lin" valueType="num">
                                          <p:cBhvr>
                                            <p:cTn id="8" dur="1100" fill="hold"/>
                                            <p:tgtEl>
                                              <p:spTgt spid="3"/>
                                            </p:tgtEl>
                                            <p:attrNameLst>
                                              <p:attrName>ppt_h</p:attrName>
                                            </p:attrNameLst>
                                          </p:cBhvr>
                                          <p:tavLst>
                                            <p:tav tm="0">
                                              <p:val>
                                                <p:fltVal val="0"/>
                                              </p:val>
                                            </p:tav>
                                            <p:tav tm="100000">
                                              <p:val>
                                                <p:strVal val="#ppt_h"/>
                                              </p:val>
                                            </p:tav>
                                          </p:tavLst>
                                        </p:anim>
                                        <p:anim calcmode="lin" valueType="num">
                                          <p:cBhvr>
                                            <p:cTn id="9" dur="1100" fill="hold"/>
                                            <p:tgtEl>
                                              <p:spTgt spid="3"/>
                                            </p:tgtEl>
                                            <p:attrNameLst>
                                              <p:attrName>ppt_x</p:attrName>
                                            </p:attrNameLst>
                                          </p:cBhvr>
                                          <p:tavLst>
                                            <p:tav tm="0">
                                              <p:val>
                                                <p:fltVal val="0.5"/>
                                              </p:val>
                                            </p:tav>
                                            <p:tav tm="100000">
                                              <p:val>
                                                <p:strVal val="#ppt_x"/>
                                              </p:val>
                                            </p:tav>
                                          </p:tavLst>
                                        </p:anim>
                                        <p:anim calcmode="lin" valueType="num">
                                          <p:cBhvr>
                                            <p:cTn id="10" dur="1100" fill="hold"/>
                                            <p:tgtEl>
                                              <p:spTgt spid="3"/>
                                            </p:tgtEl>
                                            <p:attrNameLst>
                                              <p:attrName>ppt_y</p:attrName>
                                            </p:attrNameLst>
                                          </p:cBhvr>
                                          <p:tavLst>
                                            <p:tav tm="0">
                                              <p:val>
                                                <p:fltVal val="0.5"/>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1000" fill="hold"/>
                                            <p:tgtEl>
                                              <p:spTgt spid="49"/>
                                            </p:tgtEl>
                                            <p:attrNameLst>
                                              <p:attrName>ppt_x</p:attrName>
                                            </p:attrNameLst>
                                          </p:cBhvr>
                                          <p:tavLst>
                                            <p:tav tm="0">
                                              <p:val>
                                                <p:strVal val="1+#ppt_w/2"/>
                                              </p:val>
                                            </p:tav>
                                            <p:tav tm="100000">
                                              <p:val>
                                                <p:strVal val="#ppt_x"/>
                                              </p:val>
                                            </p:tav>
                                          </p:tavLst>
                                        </p:anim>
                                        <p:anim calcmode="lin" valueType="num">
                                          <p:cBhvr additive="base">
                                            <p:cTn id="14"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28600" y="40943"/>
            <a:ext cx="7524328" cy="548680"/>
          </a:xfrm>
        </p:spPr>
        <p:txBody>
          <a:bodyPr>
            <a:normAutofit fontScale="90000"/>
          </a:bodyPr>
          <a:lstStyle/>
          <a:p>
            <a:pPr algn="ctr"/>
            <a:r>
              <a:rPr lang="en-US" altLang="ko-KR" dirty="0"/>
              <a:t> </a:t>
            </a:r>
            <a:r>
              <a:rPr lang="uk-UA" altLang="ko-KR" dirty="0">
                <a:latin typeface="Times New Roman" panose="02020603050405020304" pitchFamily="18" charset="0"/>
                <a:cs typeface="Times New Roman" panose="02020603050405020304" pitchFamily="18" charset="0"/>
              </a:rPr>
              <a:t>Практична робота</a:t>
            </a:r>
            <a:endParaRPr lang="ko-KR" altLang="en-US" dirty="0">
              <a:latin typeface="Times New Roman" panose="02020603050405020304" pitchFamily="18" charset="0"/>
              <a:cs typeface="Times New Roman" panose="02020603050405020304" pitchFamily="18" charset="0"/>
            </a:endParaRPr>
          </a:p>
        </p:txBody>
      </p:sp>
      <p:grpSp>
        <p:nvGrpSpPr>
          <p:cNvPr id="3" name="Группа 2">
            <a:extLst>
              <a:ext uri="{FF2B5EF4-FFF2-40B4-BE49-F238E27FC236}">
                <a16:creationId xmlns:a16="http://schemas.microsoft.com/office/drawing/2014/main" id="{66DEACF2-3102-48AB-BD1C-819810EC8F08}"/>
              </a:ext>
            </a:extLst>
          </p:cNvPr>
          <p:cNvGrpSpPr/>
          <p:nvPr/>
        </p:nvGrpSpPr>
        <p:grpSpPr>
          <a:xfrm>
            <a:off x="778075" y="875222"/>
            <a:ext cx="3600000" cy="1440000"/>
            <a:chOff x="658200" y="2160282"/>
            <a:chExt cx="3545238" cy="1372628"/>
          </a:xfrm>
        </p:grpSpPr>
        <p:sp>
          <p:nvSpPr>
            <p:cNvPr id="4" name="Равнобедренный треугольник 3">
              <a:extLst>
                <a:ext uri="{FF2B5EF4-FFF2-40B4-BE49-F238E27FC236}">
                  <a16:creationId xmlns:a16="http://schemas.microsoft.com/office/drawing/2014/main" id="{B0A53115-5DF0-4F1D-B10B-FD63D0106BF8}"/>
                </a:ext>
              </a:extLst>
            </p:cNvPr>
            <p:cNvSpPr/>
            <p:nvPr/>
          </p:nvSpPr>
          <p:spPr>
            <a:xfrm>
              <a:off x="3754653" y="2790433"/>
              <a:ext cx="360000" cy="74247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5" name="Равнобедренный треугольник 4">
              <a:extLst>
                <a:ext uri="{FF2B5EF4-FFF2-40B4-BE49-F238E27FC236}">
                  <a16:creationId xmlns:a16="http://schemas.microsoft.com/office/drawing/2014/main" id="{FCF64431-CD43-4158-876D-379C76D09762}"/>
                </a:ext>
              </a:extLst>
            </p:cNvPr>
            <p:cNvSpPr/>
            <p:nvPr/>
          </p:nvSpPr>
          <p:spPr>
            <a:xfrm>
              <a:off x="658200" y="2778859"/>
              <a:ext cx="360000" cy="74247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 name="Трапеция 5">
              <a:extLst>
                <a:ext uri="{FF2B5EF4-FFF2-40B4-BE49-F238E27FC236}">
                  <a16:creationId xmlns:a16="http://schemas.microsoft.com/office/drawing/2014/main" id="{55F03328-9D4C-4340-B825-51F4B354B97A}"/>
                </a:ext>
              </a:extLst>
            </p:cNvPr>
            <p:cNvSpPr/>
            <p:nvPr/>
          </p:nvSpPr>
          <p:spPr>
            <a:xfrm flipV="1">
              <a:off x="691154" y="2261271"/>
              <a:ext cx="3512284" cy="1271639"/>
            </a:xfrm>
            <a:prstGeom prst="trapezoid">
              <a:avLst/>
            </a:prstGeom>
            <a:solidFill>
              <a:schemeClr val="bg1"/>
            </a:solidFill>
            <a:ln w="25400">
              <a:no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7" name="Трапеция 6">
              <a:extLst>
                <a:ext uri="{FF2B5EF4-FFF2-40B4-BE49-F238E27FC236}">
                  <a16:creationId xmlns:a16="http://schemas.microsoft.com/office/drawing/2014/main" id="{671207DE-8F96-4DEE-88E5-0864495C855B}"/>
                </a:ext>
              </a:extLst>
            </p:cNvPr>
            <p:cNvSpPr/>
            <p:nvPr/>
          </p:nvSpPr>
          <p:spPr>
            <a:xfrm flipV="1">
              <a:off x="779939" y="2297704"/>
              <a:ext cx="3334714" cy="1207349"/>
            </a:xfrm>
            <a:prstGeom prst="trapezoid">
              <a:avLst/>
            </a:prstGeom>
            <a:noFill/>
            <a:ln w="25400">
              <a:solidFill>
                <a:schemeClr val="accent1">
                  <a:shade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8" name="Трапеция 7">
              <a:extLst>
                <a:ext uri="{FF2B5EF4-FFF2-40B4-BE49-F238E27FC236}">
                  <a16:creationId xmlns:a16="http://schemas.microsoft.com/office/drawing/2014/main" id="{1E21EBE3-5F78-43CA-9650-0A2E29B70C37}"/>
                </a:ext>
              </a:extLst>
            </p:cNvPr>
            <p:cNvSpPr/>
            <p:nvPr/>
          </p:nvSpPr>
          <p:spPr>
            <a:xfrm>
              <a:off x="1678592" y="2162703"/>
              <a:ext cx="1537408" cy="343157"/>
            </a:xfrm>
            <a:prstGeom prst="trapezoi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Прямоугольник 8">
              <a:extLst>
                <a:ext uri="{FF2B5EF4-FFF2-40B4-BE49-F238E27FC236}">
                  <a16:creationId xmlns:a16="http://schemas.microsoft.com/office/drawing/2014/main" id="{21D15BEA-FDAD-4893-9C16-C64718DF1448}"/>
                </a:ext>
              </a:extLst>
            </p:cNvPr>
            <p:cNvSpPr/>
            <p:nvPr/>
          </p:nvSpPr>
          <p:spPr>
            <a:xfrm>
              <a:off x="1632943" y="2160282"/>
              <a:ext cx="1628706" cy="150093"/>
            </a:xfrm>
            <a:prstGeom prst="rect">
              <a:avLst/>
            </a:prstGeom>
          </p:spPr>
          <p:txBody>
            <a:bodyPr wrap="square">
              <a:spAutoFit/>
            </a:bodyPr>
            <a:lstStyle/>
            <a:p>
              <a:pPr algn="ctr"/>
              <a:r>
                <a:rPr lang="ru-RU" sz="1400" b="1" dirty="0" err="1">
                  <a:solidFill>
                    <a:schemeClr val="bg1"/>
                  </a:solidFill>
                </a:rPr>
                <a:t>Завдання</a:t>
              </a:r>
              <a:r>
                <a:rPr lang="ru-RU" sz="1400" b="1" dirty="0">
                  <a:solidFill>
                    <a:schemeClr val="bg1"/>
                  </a:solidFill>
                </a:rPr>
                <a:t> 1</a:t>
              </a:r>
            </a:p>
          </p:txBody>
        </p:sp>
      </p:grpSp>
      <p:grpSp>
        <p:nvGrpSpPr>
          <p:cNvPr id="10" name="Группа 9">
            <a:extLst>
              <a:ext uri="{FF2B5EF4-FFF2-40B4-BE49-F238E27FC236}">
                <a16:creationId xmlns:a16="http://schemas.microsoft.com/office/drawing/2014/main" id="{F7840ECB-6384-40B2-90CC-71301C4EBE16}"/>
              </a:ext>
            </a:extLst>
          </p:cNvPr>
          <p:cNvGrpSpPr/>
          <p:nvPr/>
        </p:nvGrpSpPr>
        <p:grpSpPr>
          <a:xfrm>
            <a:off x="4668242" y="874031"/>
            <a:ext cx="3600000" cy="1440000"/>
            <a:chOff x="658200" y="2188735"/>
            <a:chExt cx="3545238" cy="1344175"/>
          </a:xfrm>
        </p:grpSpPr>
        <p:sp>
          <p:nvSpPr>
            <p:cNvPr id="11" name="Равнобедренный треугольник 10">
              <a:extLst>
                <a:ext uri="{FF2B5EF4-FFF2-40B4-BE49-F238E27FC236}">
                  <a16:creationId xmlns:a16="http://schemas.microsoft.com/office/drawing/2014/main" id="{205B2755-F2C0-4CEE-8ED9-DF3AA0DA7746}"/>
                </a:ext>
              </a:extLst>
            </p:cNvPr>
            <p:cNvSpPr/>
            <p:nvPr/>
          </p:nvSpPr>
          <p:spPr>
            <a:xfrm>
              <a:off x="3754653" y="2790433"/>
              <a:ext cx="360000" cy="7424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Равнобедренный треугольник 11">
              <a:extLst>
                <a:ext uri="{FF2B5EF4-FFF2-40B4-BE49-F238E27FC236}">
                  <a16:creationId xmlns:a16="http://schemas.microsoft.com/office/drawing/2014/main" id="{4ADB36F2-8F87-422E-B456-B8928D957BA4}"/>
                </a:ext>
              </a:extLst>
            </p:cNvPr>
            <p:cNvSpPr/>
            <p:nvPr/>
          </p:nvSpPr>
          <p:spPr>
            <a:xfrm>
              <a:off x="658200" y="2778859"/>
              <a:ext cx="360000" cy="7424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3" name="Трапеция 12">
              <a:extLst>
                <a:ext uri="{FF2B5EF4-FFF2-40B4-BE49-F238E27FC236}">
                  <a16:creationId xmlns:a16="http://schemas.microsoft.com/office/drawing/2014/main" id="{FD742680-0F1D-410E-ABE4-2DBCF5BCEAF0}"/>
                </a:ext>
              </a:extLst>
            </p:cNvPr>
            <p:cNvSpPr/>
            <p:nvPr/>
          </p:nvSpPr>
          <p:spPr>
            <a:xfrm flipV="1">
              <a:off x="691154" y="2261271"/>
              <a:ext cx="3512284" cy="1271639"/>
            </a:xfrm>
            <a:prstGeom prst="trapezoid">
              <a:avLst/>
            </a:prstGeom>
            <a:solidFill>
              <a:schemeClr val="bg1"/>
            </a:solidFill>
            <a:ln w="25400">
              <a:no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14" name="Трапеция 13">
              <a:extLst>
                <a:ext uri="{FF2B5EF4-FFF2-40B4-BE49-F238E27FC236}">
                  <a16:creationId xmlns:a16="http://schemas.microsoft.com/office/drawing/2014/main" id="{9BEE8D9D-EA72-4282-8CC1-5ED682C55C23}"/>
                </a:ext>
              </a:extLst>
            </p:cNvPr>
            <p:cNvSpPr/>
            <p:nvPr/>
          </p:nvSpPr>
          <p:spPr>
            <a:xfrm flipV="1">
              <a:off x="779939" y="2297704"/>
              <a:ext cx="3334714" cy="1207349"/>
            </a:xfrm>
            <a:prstGeom prst="trapezoid">
              <a:avLst/>
            </a:prstGeom>
            <a:noFill/>
            <a:ln w="254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15" name="Трапеция 14">
              <a:extLst>
                <a:ext uri="{FF2B5EF4-FFF2-40B4-BE49-F238E27FC236}">
                  <a16:creationId xmlns:a16="http://schemas.microsoft.com/office/drawing/2014/main" id="{DEBA1720-9925-47B5-B05E-19A24F077429}"/>
                </a:ext>
              </a:extLst>
            </p:cNvPr>
            <p:cNvSpPr/>
            <p:nvPr/>
          </p:nvSpPr>
          <p:spPr>
            <a:xfrm>
              <a:off x="1668857" y="2188735"/>
              <a:ext cx="1537408" cy="342095"/>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nvGrpSpPr>
          <p:cNvPr id="16" name="Группа 15">
            <a:extLst>
              <a:ext uri="{FF2B5EF4-FFF2-40B4-BE49-F238E27FC236}">
                <a16:creationId xmlns:a16="http://schemas.microsoft.com/office/drawing/2014/main" id="{68DE6976-0169-45B4-A683-E8D9AFB4CAED}"/>
              </a:ext>
            </a:extLst>
          </p:cNvPr>
          <p:cNvGrpSpPr/>
          <p:nvPr/>
        </p:nvGrpSpPr>
        <p:grpSpPr>
          <a:xfrm>
            <a:off x="901694" y="2857926"/>
            <a:ext cx="3600000" cy="1440000"/>
            <a:chOff x="658200" y="2162704"/>
            <a:chExt cx="3545238" cy="1370206"/>
          </a:xfrm>
        </p:grpSpPr>
        <p:sp>
          <p:nvSpPr>
            <p:cNvPr id="17" name="Равнобедренный треугольник 16">
              <a:extLst>
                <a:ext uri="{FF2B5EF4-FFF2-40B4-BE49-F238E27FC236}">
                  <a16:creationId xmlns:a16="http://schemas.microsoft.com/office/drawing/2014/main" id="{FC8E1366-7EE3-440E-8344-023C1EAB7862}"/>
                </a:ext>
              </a:extLst>
            </p:cNvPr>
            <p:cNvSpPr/>
            <p:nvPr/>
          </p:nvSpPr>
          <p:spPr>
            <a:xfrm>
              <a:off x="3754653" y="2790433"/>
              <a:ext cx="360000" cy="74247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8" name="Равнобедренный треугольник 17">
              <a:extLst>
                <a:ext uri="{FF2B5EF4-FFF2-40B4-BE49-F238E27FC236}">
                  <a16:creationId xmlns:a16="http://schemas.microsoft.com/office/drawing/2014/main" id="{4C6B2D75-C9AB-404D-9A73-D7B879643E14}"/>
                </a:ext>
              </a:extLst>
            </p:cNvPr>
            <p:cNvSpPr/>
            <p:nvPr/>
          </p:nvSpPr>
          <p:spPr>
            <a:xfrm>
              <a:off x="658200" y="2778859"/>
              <a:ext cx="360000" cy="74247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19" name="Трапеция 18">
              <a:extLst>
                <a:ext uri="{FF2B5EF4-FFF2-40B4-BE49-F238E27FC236}">
                  <a16:creationId xmlns:a16="http://schemas.microsoft.com/office/drawing/2014/main" id="{0EB0E020-CE33-43B7-885F-E3693AAA14C3}"/>
                </a:ext>
              </a:extLst>
            </p:cNvPr>
            <p:cNvSpPr/>
            <p:nvPr/>
          </p:nvSpPr>
          <p:spPr>
            <a:xfrm flipV="1">
              <a:off x="691154" y="2261271"/>
              <a:ext cx="3512284" cy="1271639"/>
            </a:xfrm>
            <a:prstGeom prst="trapezoid">
              <a:avLst/>
            </a:prstGeom>
            <a:solidFill>
              <a:schemeClr val="bg1"/>
            </a:solidFill>
            <a:ln w="25400">
              <a:no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0" name="Трапеция 19">
              <a:extLst>
                <a:ext uri="{FF2B5EF4-FFF2-40B4-BE49-F238E27FC236}">
                  <a16:creationId xmlns:a16="http://schemas.microsoft.com/office/drawing/2014/main" id="{11517B2B-F319-45B4-A3F2-6D5FF5A55281}"/>
                </a:ext>
              </a:extLst>
            </p:cNvPr>
            <p:cNvSpPr/>
            <p:nvPr/>
          </p:nvSpPr>
          <p:spPr>
            <a:xfrm flipV="1">
              <a:off x="779939" y="2297704"/>
              <a:ext cx="3334714" cy="1207349"/>
            </a:xfrm>
            <a:prstGeom prst="trapezoid">
              <a:avLst/>
            </a:prstGeom>
            <a:noFill/>
            <a:ln w="25400">
              <a:solidFill>
                <a:schemeClr val="accent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1" name="Трапеция 20">
              <a:extLst>
                <a:ext uri="{FF2B5EF4-FFF2-40B4-BE49-F238E27FC236}">
                  <a16:creationId xmlns:a16="http://schemas.microsoft.com/office/drawing/2014/main" id="{C97543E0-06A6-4B2A-B8A5-51F91D43A836}"/>
                </a:ext>
              </a:extLst>
            </p:cNvPr>
            <p:cNvSpPr/>
            <p:nvPr/>
          </p:nvSpPr>
          <p:spPr>
            <a:xfrm>
              <a:off x="1678592" y="2162704"/>
              <a:ext cx="1537408" cy="304781"/>
            </a:xfrm>
            <a:prstGeom prst="trapezoi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grpSp>
        <p:nvGrpSpPr>
          <p:cNvPr id="22" name="Группа 21">
            <a:extLst>
              <a:ext uri="{FF2B5EF4-FFF2-40B4-BE49-F238E27FC236}">
                <a16:creationId xmlns:a16="http://schemas.microsoft.com/office/drawing/2014/main" id="{56DB1A59-E5F3-4120-97C9-D84283E7BAC6}"/>
              </a:ext>
            </a:extLst>
          </p:cNvPr>
          <p:cNvGrpSpPr/>
          <p:nvPr/>
        </p:nvGrpSpPr>
        <p:grpSpPr>
          <a:xfrm>
            <a:off x="4694294" y="2845415"/>
            <a:ext cx="3600000" cy="1440000"/>
            <a:chOff x="658200" y="2162702"/>
            <a:chExt cx="3545238" cy="1370208"/>
          </a:xfrm>
        </p:grpSpPr>
        <p:sp>
          <p:nvSpPr>
            <p:cNvPr id="23" name="Равнобедренный треугольник 22">
              <a:extLst>
                <a:ext uri="{FF2B5EF4-FFF2-40B4-BE49-F238E27FC236}">
                  <a16:creationId xmlns:a16="http://schemas.microsoft.com/office/drawing/2014/main" id="{6E54E939-55C7-463B-83D3-702E4CACB5AC}"/>
                </a:ext>
              </a:extLst>
            </p:cNvPr>
            <p:cNvSpPr/>
            <p:nvPr/>
          </p:nvSpPr>
          <p:spPr>
            <a:xfrm>
              <a:off x="3754653" y="2790433"/>
              <a:ext cx="360000" cy="74247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4" name="Равнобедренный треугольник 23">
              <a:extLst>
                <a:ext uri="{FF2B5EF4-FFF2-40B4-BE49-F238E27FC236}">
                  <a16:creationId xmlns:a16="http://schemas.microsoft.com/office/drawing/2014/main" id="{A6FE2F9A-1FE7-4D96-A139-E00D40E18C29}"/>
                </a:ext>
              </a:extLst>
            </p:cNvPr>
            <p:cNvSpPr/>
            <p:nvPr/>
          </p:nvSpPr>
          <p:spPr>
            <a:xfrm>
              <a:off x="658200" y="2778859"/>
              <a:ext cx="360000" cy="74247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5" name="Трапеция 24">
              <a:extLst>
                <a:ext uri="{FF2B5EF4-FFF2-40B4-BE49-F238E27FC236}">
                  <a16:creationId xmlns:a16="http://schemas.microsoft.com/office/drawing/2014/main" id="{54E3931F-07CE-4438-961B-EBD01E1DD969}"/>
                </a:ext>
              </a:extLst>
            </p:cNvPr>
            <p:cNvSpPr/>
            <p:nvPr/>
          </p:nvSpPr>
          <p:spPr>
            <a:xfrm flipV="1">
              <a:off x="691154" y="2261271"/>
              <a:ext cx="3512284" cy="1271639"/>
            </a:xfrm>
            <a:prstGeom prst="trapezoid">
              <a:avLst/>
            </a:prstGeom>
            <a:solidFill>
              <a:schemeClr val="bg1"/>
            </a:solidFill>
            <a:ln w="25400">
              <a:noFill/>
              <a:prstDash val="lg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6" name="Трапеция 25">
              <a:extLst>
                <a:ext uri="{FF2B5EF4-FFF2-40B4-BE49-F238E27FC236}">
                  <a16:creationId xmlns:a16="http://schemas.microsoft.com/office/drawing/2014/main" id="{53270647-C826-4E40-894D-BA0915AC4704}"/>
                </a:ext>
              </a:extLst>
            </p:cNvPr>
            <p:cNvSpPr/>
            <p:nvPr/>
          </p:nvSpPr>
          <p:spPr>
            <a:xfrm flipV="1">
              <a:off x="779939" y="2297704"/>
              <a:ext cx="3334714" cy="1207349"/>
            </a:xfrm>
            <a:prstGeom prst="trapezoid">
              <a:avLst/>
            </a:prstGeom>
            <a:noFill/>
            <a:ln w="25400">
              <a:solidFill>
                <a:schemeClr val="accent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27" name="Трапеция 26">
              <a:extLst>
                <a:ext uri="{FF2B5EF4-FFF2-40B4-BE49-F238E27FC236}">
                  <a16:creationId xmlns:a16="http://schemas.microsoft.com/office/drawing/2014/main" id="{72A53B3D-A492-4B93-B623-E0D6F5E65C42}"/>
                </a:ext>
              </a:extLst>
            </p:cNvPr>
            <p:cNvSpPr/>
            <p:nvPr/>
          </p:nvSpPr>
          <p:spPr>
            <a:xfrm>
              <a:off x="1678592" y="2162702"/>
              <a:ext cx="1537408" cy="301014"/>
            </a:xfrm>
            <a:prstGeom prst="trapezoi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grpSp>
      <p:sp>
        <p:nvSpPr>
          <p:cNvPr id="28" name="Прямоугольник 27">
            <a:extLst>
              <a:ext uri="{FF2B5EF4-FFF2-40B4-BE49-F238E27FC236}">
                <a16:creationId xmlns:a16="http://schemas.microsoft.com/office/drawing/2014/main" id="{CDC972EB-4239-4132-9A89-054D814693F2}"/>
              </a:ext>
            </a:extLst>
          </p:cNvPr>
          <p:cNvSpPr/>
          <p:nvPr/>
        </p:nvSpPr>
        <p:spPr>
          <a:xfrm>
            <a:off x="5654844" y="835112"/>
            <a:ext cx="1653864" cy="307777"/>
          </a:xfrm>
          <a:prstGeom prst="rect">
            <a:avLst/>
          </a:prstGeom>
        </p:spPr>
        <p:txBody>
          <a:bodyPr wrap="square">
            <a:spAutoFit/>
          </a:bodyPr>
          <a:lstStyle/>
          <a:p>
            <a:pPr algn="ctr"/>
            <a:r>
              <a:rPr lang="ru-RU" sz="1400" b="1" dirty="0" err="1">
                <a:solidFill>
                  <a:schemeClr val="bg1"/>
                </a:solidFill>
              </a:rPr>
              <a:t>Завдання</a:t>
            </a:r>
            <a:r>
              <a:rPr lang="ru-RU" sz="1400" b="1" dirty="0">
                <a:solidFill>
                  <a:schemeClr val="bg1"/>
                </a:solidFill>
              </a:rPr>
              <a:t> 2</a:t>
            </a:r>
          </a:p>
        </p:txBody>
      </p:sp>
      <p:sp>
        <p:nvSpPr>
          <p:cNvPr id="29" name="Прямоугольник 28">
            <a:extLst>
              <a:ext uri="{FF2B5EF4-FFF2-40B4-BE49-F238E27FC236}">
                <a16:creationId xmlns:a16="http://schemas.microsoft.com/office/drawing/2014/main" id="{7727B8F7-9D07-4E13-AA71-E6B7C0DFDEFD}"/>
              </a:ext>
            </a:extLst>
          </p:cNvPr>
          <p:cNvSpPr/>
          <p:nvPr/>
        </p:nvSpPr>
        <p:spPr>
          <a:xfrm>
            <a:off x="1872600" y="2857926"/>
            <a:ext cx="1658317" cy="307777"/>
          </a:xfrm>
          <a:prstGeom prst="rect">
            <a:avLst/>
          </a:prstGeom>
        </p:spPr>
        <p:txBody>
          <a:bodyPr wrap="square">
            <a:spAutoFit/>
          </a:bodyPr>
          <a:lstStyle/>
          <a:p>
            <a:pPr algn="ctr"/>
            <a:r>
              <a:rPr lang="ru-RU" sz="1400" b="1" dirty="0" err="1">
                <a:solidFill>
                  <a:schemeClr val="bg1"/>
                </a:solidFill>
              </a:rPr>
              <a:t>Завдання</a:t>
            </a:r>
            <a:r>
              <a:rPr lang="ru-RU" sz="1400" b="1" dirty="0">
                <a:solidFill>
                  <a:schemeClr val="bg1"/>
                </a:solidFill>
              </a:rPr>
              <a:t> 3</a:t>
            </a:r>
          </a:p>
        </p:txBody>
      </p:sp>
      <p:sp>
        <p:nvSpPr>
          <p:cNvPr id="30" name="Прямоугольник 29">
            <a:extLst>
              <a:ext uri="{FF2B5EF4-FFF2-40B4-BE49-F238E27FC236}">
                <a16:creationId xmlns:a16="http://schemas.microsoft.com/office/drawing/2014/main" id="{A566B293-7EA4-4213-9176-7AD65C158283}"/>
              </a:ext>
            </a:extLst>
          </p:cNvPr>
          <p:cNvSpPr/>
          <p:nvPr/>
        </p:nvSpPr>
        <p:spPr>
          <a:xfrm>
            <a:off x="5667362" y="2852747"/>
            <a:ext cx="1653864" cy="360000"/>
          </a:xfrm>
          <a:prstGeom prst="rect">
            <a:avLst/>
          </a:prstGeom>
        </p:spPr>
        <p:txBody>
          <a:bodyPr wrap="square">
            <a:spAutoFit/>
          </a:bodyPr>
          <a:lstStyle/>
          <a:p>
            <a:pPr algn="ctr"/>
            <a:r>
              <a:rPr lang="ru-RU" sz="1400" b="1" dirty="0" err="1">
                <a:solidFill>
                  <a:schemeClr val="bg1"/>
                </a:solidFill>
              </a:rPr>
              <a:t>Завдання</a:t>
            </a:r>
            <a:r>
              <a:rPr lang="ru-RU" sz="1400" b="1" dirty="0">
                <a:solidFill>
                  <a:schemeClr val="bg1"/>
                </a:solidFill>
              </a:rPr>
              <a:t> 4</a:t>
            </a:r>
          </a:p>
        </p:txBody>
      </p:sp>
      <p:sp>
        <p:nvSpPr>
          <p:cNvPr id="31" name="Прямоугольник 30">
            <a:extLst>
              <a:ext uri="{FF2B5EF4-FFF2-40B4-BE49-F238E27FC236}">
                <a16:creationId xmlns:a16="http://schemas.microsoft.com/office/drawing/2014/main" id="{06B1FBCD-EA0B-47F9-BE41-832E8B66F8EB}"/>
              </a:ext>
            </a:extLst>
          </p:cNvPr>
          <p:cNvSpPr/>
          <p:nvPr/>
        </p:nvSpPr>
        <p:spPr>
          <a:xfrm>
            <a:off x="5079955" y="3310492"/>
            <a:ext cx="2915350"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[9 ПРО 2.2.1-1]</a:t>
            </a:r>
          </a:p>
        </p:txBody>
      </p:sp>
      <p:sp>
        <p:nvSpPr>
          <p:cNvPr id="32" name="Прямоугольник 31">
            <a:extLst>
              <a:ext uri="{FF2B5EF4-FFF2-40B4-BE49-F238E27FC236}">
                <a16:creationId xmlns:a16="http://schemas.microsoft.com/office/drawing/2014/main" id="{E987CC46-82A2-4629-8C6F-265AC06FBDC5}"/>
              </a:ext>
            </a:extLst>
          </p:cNvPr>
          <p:cNvSpPr/>
          <p:nvPr/>
        </p:nvSpPr>
        <p:spPr>
          <a:xfrm>
            <a:off x="1244083" y="3337332"/>
            <a:ext cx="2915350"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[7 ПРО 1.2.1-2]</a:t>
            </a:r>
          </a:p>
        </p:txBody>
      </p:sp>
      <p:sp>
        <p:nvSpPr>
          <p:cNvPr id="33" name="Прямоугольник 32">
            <a:extLst>
              <a:ext uri="{FF2B5EF4-FFF2-40B4-BE49-F238E27FC236}">
                <a16:creationId xmlns:a16="http://schemas.microsoft.com/office/drawing/2014/main" id="{E2FFC2E5-4A41-4F24-833E-38AD994C62C4}"/>
              </a:ext>
            </a:extLst>
          </p:cNvPr>
          <p:cNvSpPr/>
          <p:nvPr/>
        </p:nvSpPr>
        <p:spPr>
          <a:xfrm>
            <a:off x="5033803" y="1289879"/>
            <a:ext cx="2915350"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[5 ПРО 1.3.1-2]</a:t>
            </a:r>
          </a:p>
        </p:txBody>
      </p:sp>
      <p:sp>
        <p:nvSpPr>
          <p:cNvPr id="34" name="Прямоугольник 33">
            <a:extLst>
              <a:ext uri="{FF2B5EF4-FFF2-40B4-BE49-F238E27FC236}">
                <a16:creationId xmlns:a16="http://schemas.microsoft.com/office/drawing/2014/main" id="{B30FD9BD-F9F8-4895-B6B8-7DCEE2410729}"/>
              </a:ext>
            </a:extLst>
          </p:cNvPr>
          <p:cNvSpPr/>
          <p:nvPr/>
        </p:nvSpPr>
        <p:spPr>
          <a:xfrm>
            <a:off x="1103910" y="1272382"/>
            <a:ext cx="2915350"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[6 ПРО 2.2.1-2]</a:t>
            </a:r>
          </a:p>
        </p:txBody>
      </p:sp>
      <p:sp>
        <p:nvSpPr>
          <p:cNvPr id="35" name="TextBox 34">
            <a:extLst>
              <a:ext uri="{FF2B5EF4-FFF2-40B4-BE49-F238E27FC236}">
                <a16:creationId xmlns:a16="http://schemas.microsoft.com/office/drawing/2014/main" id="{7D84E66C-D978-4E2D-867D-42738451A10A}"/>
              </a:ext>
            </a:extLst>
          </p:cNvPr>
          <p:cNvSpPr txBox="1"/>
          <p:nvPr/>
        </p:nvSpPr>
        <p:spPr>
          <a:xfrm>
            <a:off x="1422212" y="4765133"/>
            <a:ext cx="6224931" cy="1754326"/>
          </a:xfrm>
          <a:prstGeom prst="rect">
            <a:avLst/>
          </a:prstGeom>
          <a:noFill/>
        </p:spPr>
        <p:txBody>
          <a:bodyPr wrap="square" rtlCol="0">
            <a:spAutoFit/>
          </a:bodyPr>
          <a:lstStyle/>
          <a:p>
            <a:r>
              <a:rPr lang="uk-UA" b="1" dirty="0"/>
              <a:t>Визначте </a:t>
            </a:r>
            <a:r>
              <a:rPr lang="uk-UA" b="1" dirty="0" err="1"/>
              <a:t>обов</a:t>
            </a:r>
            <a:r>
              <a:rPr lang="en-US" b="1" dirty="0"/>
              <a:t>’</a:t>
            </a:r>
            <a:r>
              <a:rPr lang="uk-UA" b="1" dirty="0" err="1"/>
              <a:t>язкові</a:t>
            </a:r>
            <a:r>
              <a:rPr lang="uk-UA" b="1" dirty="0"/>
              <a:t> результати навчання учнів за алгоритмом:</a:t>
            </a:r>
          </a:p>
          <a:p>
            <a:pPr marL="285750" indent="-285750">
              <a:buFont typeface="Wingdings" panose="05000000000000000000" pitchFamily="2" charset="2"/>
              <a:buChar char="Ø"/>
            </a:pPr>
            <a:r>
              <a:rPr lang="uk-UA" b="1" dirty="0"/>
              <a:t>Група результатів навчання</a:t>
            </a:r>
          </a:p>
          <a:p>
            <a:pPr marL="285750" indent="-285750">
              <a:buFont typeface="Wingdings" panose="05000000000000000000" pitchFamily="2" charset="2"/>
              <a:buChar char="Ø"/>
            </a:pPr>
            <a:r>
              <a:rPr lang="uk-UA" b="1" dirty="0"/>
              <a:t>Загальні результати</a:t>
            </a:r>
          </a:p>
          <a:p>
            <a:pPr marL="285750" indent="-285750">
              <a:buFont typeface="Wingdings" panose="05000000000000000000" pitchFamily="2" charset="2"/>
              <a:buChar char="Ø"/>
            </a:pPr>
            <a:r>
              <a:rPr lang="ru-RU" b="1" dirty="0" err="1"/>
              <a:t>Конкретні</a:t>
            </a:r>
            <a:r>
              <a:rPr lang="ru-RU" b="1" dirty="0"/>
              <a:t> </a:t>
            </a:r>
            <a:r>
              <a:rPr lang="ru-RU" b="1" dirty="0" err="1"/>
              <a:t>результати</a:t>
            </a:r>
            <a:endParaRPr lang="ru-RU" b="1" dirty="0"/>
          </a:p>
          <a:p>
            <a:pPr marL="285750" indent="-285750">
              <a:buFont typeface="Wingdings" panose="05000000000000000000" pitchFamily="2" charset="2"/>
              <a:buChar char="Ø"/>
            </a:pPr>
            <a:r>
              <a:rPr lang="ru-RU" b="1" dirty="0" err="1"/>
              <a:t>Орієнтири</a:t>
            </a:r>
            <a:r>
              <a:rPr lang="ru-RU" b="1" dirty="0"/>
              <a:t> для </a:t>
            </a:r>
            <a:r>
              <a:rPr lang="ru-RU" b="1" dirty="0" err="1"/>
              <a:t>оцінювання</a:t>
            </a:r>
            <a:endParaRPr lang="ru-RU" b="1" dirty="0"/>
          </a:p>
        </p:txBody>
      </p:sp>
    </p:spTree>
    <p:extLst>
      <p:ext uri="{BB962C8B-B14F-4D97-AF65-F5344CB8AC3E}">
        <p14:creationId xmlns:p14="http://schemas.microsoft.com/office/powerpoint/2010/main" val="339234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40567"/>
            <a:ext cx="7056784" cy="545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55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517;p25">
            <a:extLst>
              <a:ext uri="{FF2B5EF4-FFF2-40B4-BE49-F238E27FC236}">
                <a16:creationId xmlns:a16="http://schemas.microsoft.com/office/drawing/2014/main" id="{9B426BB2-3C65-455D-85CE-FA59F5B00EBD}"/>
              </a:ext>
            </a:extLst>
          </p:cNvPr>
          <p:cNvSpPr/>
          <p:nvPr/>
        </p:nvSpPr>
        <p:spPr>
          <a:xfrm>
            <a:off x="0" y="18757"/>
            <a:ext cx="6012160" cy="5732306"/>
          </a:xfrm>
          <a:prstGeom prst="rect">
            <a:avLst/>
          </a:prstGeom>
          <a:noFill/>
          <a:ln>
            <a:noFill/>
          </a:ln>
        </p:spPr>
        <p:txBody>
          <a:bodyPr spcFirstLastPara="1" wrap="square" lIns="68567" tIns="34274" rIns="68567" bIns="34274" anchor="t"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err="1">
                <a:ln>
                  <a:noFill/>
                </a:ln>
                <a:solidFill>
                  <a:schemeClr val="accent1">
                    <a:lumMod val="75000"/>
                  </a:schemeClr>
                </a:solidFill>
                <a:effectLst/>
                <a:uLnTx/>
                <a:uFillTx/>
                <a:latin typeface="Times New Roman"/>
                <a:ea typeface="Times New Roman"/>
                <a:cs typeface="Times New Roman"/>
                <a:sym typeface="Times New Roman"/>
              </a:rPr>
              <a:t>Модельна</a:t>
            </a:r>
            <a:r>
              <a:rPr kumimoji="0" lang="ru-RU" sz="3200" b="1" i="0" u="none" strike="noStrike" kern="1200" cap="none" spc="0" normalizeH="0" baseline="0" noProof="0" dirty="0">
                <a:ln>
                  <a:noFill/>
                </a:ln>
                <a:solidFill>
                  <a:schemeClr val="accent1">
                    <a:lumMod val="75000"/>
                  </a:schemeClr>
                </a:solidFill>
                <a:effectLst/>
                <a:uLnTx/>
                <a:uFillTx/>
                <a:latin typeface="Times New Roman"/>
                <a:ea typeface="Times New Roman"/>
                <a:cs typeface="Times New Roman"/>
                <a:sym typeface="Times New Roman"/>
              </a:rPr>
              <a:t> </a:t>
            </a:r>
            <a:r>
              <a:rPr kumimoji="0" lang="ru-RU" sz="3200" b="1" i="0" u="none" strike="noStrike" kern="1200" cap="none" spc="0" normalizeH="0" baseline="0" noProof="0" dirty="0" err="1">
                <a:ln>
                  <a:noFill/>
                </a:ln>
                <a:solidFill>
                  <a:schemeClr val="accent1">
                    <a:lumMod val="75000"/>
                  </a:schemeClr>
                </a:solidFill>
                <a:effectLst/>
                <a:uLnTx/>
                <a:uFillTx/>
                <a:latin typeface="Times New Roman"/>
                <a:ea typeface="Times New Roman"/>
                <a:cs typeface="Times New Roman"/>
                <a:sym typeface="Times New Roman"/>
              </a:rPr>
              <a:t>навчальна</a:t>
            </a:r>
            <a:r>
              <a:rPr kumimoji="0" lang="ru-RU" sz="3200" b="1" i="0" u="none" strike="noStrike" kern="1200" cap="none" spc="0" normalizeH="0" baseline="0" noProof="0" dirty="0">
                <a:ln>
                  <a:noFill/>
                </a:ln>
                <a:solidFill>
                  <a:schemeClr val="accent1">
                    <a:lumMod val="75000"/>
                  </a:schemeClr>
                </a:solidFill>
                <a:effectLst/>
                <a:uLnTx/>
                <a:uFillTx/>
                <a:latin typeface="Times New Roman"/>
                <a:ea typeface="Times New Roman"/>
                <a:cs typeface="Times New Roman"/>
                <a:sym typeface="Times New Roman"/>
              </a:rPr>
              <a:t> </a:t>
            </a:r>
            <a:r>
              <a:rPr kumimoji="0" lang="ru-RU" sz="3200" b="1" i="0" u="none" strike="noStrike" kern="1200" cap="none" spc="0" normalizeH="0" baseline="0" noProof="0" dirty="0" err="1">
                <a:ln>
                  <a:noFill/>
                </a:ln>
                <a:solidFill>
                  <a:schemeClr val="accent1">
                    <a:lumMod val="75000"/>
                  </a:schemeClr>
                </a:solidFill>
                <a:effectLst/>
                <a:uLnTx/>
                <a:uFillTx/>
                <a:latin typeface="Times New Roman"/>
                <a:ea typeface="Times New Roman"/>
                <a:cs typeface="Times New Roman"/>
                <a:sym typeface="Times New Roman"/>
              </a:rPr>
              <a:t>програма</a:t>
            </a:r>
            <a:r>
              <a:rPr kumimoji="0" lang="ru-RU" sz="1725" b="1" i="0" u="none" strike="noStrike" kern="1200" cap="none" spc="0" normalizeH="0" baseline="0" noProof="0" dirty="0">
                <a:ln>
                  <a:noFill/>
                </a:ln>
                <a:solidFill>
                  <a:prstClr val="black"/>
                </a:solidFill>
                <a:effectLst/>
                <a:uLnTx/>
                <a:uFillTx/>
                <a:latin typeface="Times New Roman"/>
                <a:ea typeface="Times New Roman"/>
                <a:cs typeface="Times New Roman"/>
                <a:sym typeface="Times New Roman"/>
              </a:rPr>
              <a:t> </a:t>
            </a:r>
            <a:r>
              <a:rPr kumimoji="0" lang="ru-RU" sz="2400" b="1"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документ,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що</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визначає</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орієнтовну</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послідовність</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досягнення</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очікуваних</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результатів</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навчання</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учнів</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зміст</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навчального</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предмета,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інтегрованого</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курсу  та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види</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навчальної</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діяльності</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учнів</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рекомендований</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для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використання</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в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освітньому</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процесі</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в порядку,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визначеному</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законодавством</a:t>
            </a:r>
            <a:r>
              <a:rPr kumimoji="0" lang="ru-RU" sz="2400" b="1"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a:t>
            </a:r>
            <a:endParaRPr kumimoji="0"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Модельні</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навчальні</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програми</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можуть</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бути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розроблені</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для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всього</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рівня</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базової</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середньої</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освіти</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(5-9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класи</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або</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окремо</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для кожного циклу: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адаптаційного</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циклу             (5-6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класи</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та циклу базового предметного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навчання</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 (7-9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Times New Roman"/>
                <a:cs typeface="Times New Roman" pitchFamily="18" charset="0"/>
                <a:sym typeface="Times New Roman"/>
              </a:rPr>
              <a:t>класи</a:t>
            </a:r>
            <a:r>
              <a:rPr kumimoji="0" lang="ru-RU" sz="2400" b="0" i="0" u="none" strike="noStrike" kern="1200" cap="none" spc="0" normalizeH="0" baseline="0" noProof="0" dirty="0">
                <a:ln>
                  <a:noFill/>
                </a:ln>
                <a:solidFill>
                  <a:prstClr val="black"/>
                </a:solidFill>
                <a:effectLst/>
                <a:uLnTx/>
                <a:uFillTx/>
                <a:latin typeface="Times New Roman" pitchFamily="18" charset="0"/>
                <a:ea typeface="Times New Roman"/>
                <a:cs typeface="Times New Roman" pitchFamily="18" charset="0"/>
                <a:sym typeface="Times New Roman"/>
              </a:rPr>
              <a:t>).</a:t>
            </a:r>
            <a:endParaRPr kumimoji="0"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6" name="Picture 4" descr="Стабильность и постоянство – это иллюзия. Концепция спиральной динам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757" y="620688"/>
            <a:ext cx="2773018" cy="596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1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519;p25">
            <a:extLst>
              <a:ext uri="{FF2B5EF4-FFF2-40B4-BE49-F238E27FC236}">
                <a16:creationId xmlns:a16="http://schemas.microsoft.com/office/drawing/2014/main" id="{32A6B284-94B2-4537-860A-8232C69D0F0B}"/>
              </a:ext>
            </a:extLst>
          </p:cNvPr>
          <p:cNvGraphicFramePr/>
          <p:nvPr>
            <p:extLst>
              <p:ext uri="{D42A27DB-BD31-4B8C-83A1-F6EECF244321}">
                <p14:modId xmlns:p14="http://schemas.microsoft.com/office/powerpoint/2010/main" val="3214614157"/>
              </p:ext>
            </p:extLst>
          </p:nvPr>
        </p:nvGraphicFramePr>
        <p:xfrm>
          <a:off x="107504" y="692696"/>
          <a:ext cx="6408712" cy="5442050"/>
        </p:xfrm>
        <a:graphic>
          <a:graphicData uri="http://schemas.openxmlformats.org/drawingml/2006/table">
            <a:tbl>
              <a:tblPr firstRow="1" bandRow="1">
                <a:tableStyleId>{1E171933-4619-4E11-9A3F-F7608DF75F80}</a:tableStyleId>
              </a:tblPr>
              <a:tblGrid>
                <a:gridCol w="487424">
                  <a:extLst>
                    <a:ext uri="{9D8B030D-6E8A-4147-A177-3AD203B41FA5}">
                      <a16:colId xmlns:a16="http://schemas.microsoft.com/office/drawing/2014/main" val="20000"/>
                    </a:ext>
                  </a:extLst>
                </a:gridCol>
                <a:gridCol w="1357994">
                  <a:extLst>
                    <a:ext uri="{9D8B030D-6E8A-4147-A177-3AD203B41FA5}">
                      <a16:colId xmlns:a16="http://schemas.microsoft.com/office/drawing/2014/main" val="20001"/>
                    </a:ext>
                  </a:extLst>
                </a:gridCol>
                <a:gridCol w="2303043">
                  <a:extLst>
                    <a:ext uri="{9D8B030D-6E8A-4147-A177-3AD203B41FA5}">
                      <a16:colId xmlns:a16="http://schemas.microsoft.com/office/drawing/2014/main" val="20002"/>
                    </a:ext>
                  </a:extLst>
                </a:gridCol>
                <a:gridCol w="2260251">
                  <a:extLst>
                    <a:ext uri="{9D8B030D-6E8A-4147-A177-3AD203B41FA5}">
                      <a16:colId xmlns:a16="http://schemas.microsoft.com/office/drawing/2014/main" val="20003"/>
                    </a:ext>
                  </a:extLst>
                </a:gridCol>
              </a:tblGrid>
              <a:tr h="697717">
                <a:tc>
                  <a:txBody>
                    <a:bodyPr/>
                    <a:lstStyle/>
                    <a:p>
                      <a:pPr marL="0" marR="0" lvl="0" indent="0" algn="l" rtl="0">
                        <a:spcBef>
                          <a:spcPts val="0"/>
                        </a:spcBef>
                        <a:spcAft>
                          <a:spcPts val="0"/>
                        </a:spcAft>
                        <a:buNone/>
                      </a:pPr>
                      <a:r>
                        <a:rPr lang="ru-RU" sz="2000" dirty="0">
                          <a:latin typeface="Times New Roman" pitchFamily="18" charset="0"/>
                          <a:cs typeface="Times New Roman" pitchFamily="18" charset="0"/>
                          <a:sym typeface="Times New Roman"/>
                        </a:rPr>
                        <a:t>53</a:t>
                      </a:r>
                      <a:endParaRPr sz="20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dirty="0" err="1">
                          <a:latin typeface="Times New Roman" pitchFamily="18" charset="0"/>
                          <a:cs typeface="Times New Roman" pitchFamily="18" charset="0"/>
                          <a:sym typeface="Times New Roman"/>
                        </a:rPr>
                        <a:t>Пізнаємо</a:t>
                      </a:r>
                      <a:r>
                        <a:rPr lang="ru-RU" sz="2000" dirty="0">
                          <a:latin typeface="Times New Roman" pitchFamily="18" charset="0"/>
                          <a:cs typeface="Times New Roman" pitchFamily="18" charset="0"/>
                          <a:sym typeface="Times New Roman"/>
                        </a:rPr>
                        <a:t> природу. 5-6 </a:t>
                      </a:r>
                      <a:r>
                        <a:rPr lang="ru-RU" sz="2000" dirty="0" err="1">
                          <a:latin typeface="Times New Roman" pitchFamily="18" charset="0"/>
                          <a:cs typeface="Times New Roman" pitchFamily="18" charset="0"/>
                          <a:sym typeface="Times New Roman"/>
                        </a:rPr>
                        <a:t>класи</a:t>
                      </a:r>
                      <a:r>
                        <a:rPr lang="ru-RU" sz="2000" dirty="0">
                          <a:latin typeface="Times New Roman" pitchFamily="18" charset="0"/>
                          <a:cs typeface="Times New Roman" pitchFamily="18" charset="0"/>
                          <a:sym typeface="Times New Roman"/>
                        </a:rPr>
                        <a:t> </a:t>
                      </a:r>
                    </a:p>
                    <a:p>
                      <a:pPr marL="0" marR="0" lvl="0" indent="0" algn="l" rtl="0">
                        <a:lnSpc>
                          <a:spcPct val="100000"/>
                        </a:lnSpc>
                        <a:spcBef>
                          <a:spcPts val="0"/>
                        </a:spcBef>
                        <a:spcAft>
                          <a:spcPts val="0"/>
                        </a:spcAft>
                        <a:buClr>
                          <a:schemeClr val="dk1"/>
                        </a:buClr>
                        <a:buSzPts val="1600"/>
                        <a:buFont typeface="Times New Roman"/>
                        <a:buNone/>
                      </a:pPr>
                      <a:r>
                        <a:rPr lang="ru-RU" sz="2000" dirty="0">
                          <a:latin typeface="Times New Roman" pitchFamily="18" charset="0"/>
                          <a:cs typeface="Times New Roman" pitchFamily="18" charset="0"/>
                          <a:sym typeface="Times New Roman"/>
                        </a:rPr>
                        <a:t>(</a:t>
                      </a:r>
                      <a:r>
                        <a:rPr lang="ru-RU" sz="2000" dirty="0" err="1">
                          <a:latin typeface="Times New Roman" pitchFamily="18" charset="0"/>
                          <a:cs typeface="Times New Roman" pitchFamily="18" charset="0"/>
                          <a:sym typeface="Times New Roman"/>
                        </a:rPr>
                        <a:t>інтегрований</a:t>
                      </a:r>
                      <a:r>
                        <a:rPr lang="ru-RU" sz="2000" dirty="0">
                          <a:latin typeface="Times New Roman" pitchFamily="18" charset="0"/>
                          <a:cs typeface="Times New Roman" pitchFamily="18" charset="0"/>
                          <a:sym typeface="Times New Roman"/>
                        </a:rPr>
                        <a:t> курс)</a:t>
                      </a:r>
                      <a:endParaRPr sz="2000" b="1" dirty="0">
                        <a:solidFill>
                          <a:srgbClr val="FF0000"/>
                        </a:solidFill>
                        <a:latin typeface="Times New Roman" panose="02020603050405020304" pitchFamily="18" charset="0"/>
                        <a:cs typeface="Times New Roman" panose="02020603050405020304" pitchFamily="18" charset="0"/>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endParaRPr sz="2000" b="1" dirty="0">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val="10000"/>
                  </a:ext>
                </a:extLst>
              </a:tr>
              <a:tr h="686425">
                <a:tc>
                  <a:txBody>
                    <a:bodyPr/>
                    <a:lstStyle/>
                    <a:p>
                      <a:pPr marL="0" marR="0" lvl="0" indent="0" algn="l" rtl="0">
                        <a:spcBef>
                          <a:spcPts val="0"/>
                        </a:spcBef>
                        <a:spcAft>
                          <a:spcPts val="0"/>
                        </a:spcAft>
                        <a:buNone/>
                      </a:pPr>
                      <a:r>
                        <a:rPr lang="ru-RU" sz="2000">
                          <a:latin typeface="Times New Roman" pitchFamily="18" charset="0"/>
                          <a:cs typeface="Times New Roman" pitchFamily="18" charset="0"/>
                          <a:sym typeface="Times New Roman"/>
                        </a:rPr>
                        <a:t>54</a:t>
                      </a:r>
                      <a:endParaRPr sz="2000" b="1">
                        <a:solidFill>
                          <a:srgbClr val="FF0000"/>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dirty="0" err="1">
                          <a:latin typeface="Times New Roman" pitchFamily="18" charset="0"/>
                          <a:cs typeface="Times New Roman" pitchFamily="18" charset="0"/>
                          <a:sym typeface="Times New Roman"/>
                        </a:rPr>
                        <a:t>Довкілля</a:t>
                      </a:r>
                      <a:r>
                        <a:rPr lang="ru-RU" sz="2000" dirty="0">
                          <a:latin typeface="Times New Roman" pitchFamily="18" charset="0"/>
                          <a:cs typeface="Times New Roman" pitchFamily="18" charset="0"/>
                          <a:sym typeface="Times New Roman"/>
                        </a:rPr>
                        <a:t>. 5-6 </a:t>
                      </a:r>
                      <a:r>
                        <a:rPr lang="ru-RU" sz="2000" dirty="0" err="1">
                          <a:latin typeface="Times New Roman" pitchFamily="18" charset="0"/>
                          <a:cs typeface="Times New Roman" pitchFamily="18" charset="0"/>
                          <a:sym typeface="Times New Roman"/>
                        </a:rPr>
                        <a:t>класи</a:t>
                      </a:r>
                      <a:r>
                        <a:rPr lang="ru-RU" sz="2000" dirty="0">
                          <a:latin typeface="Times New Roman" pitchFamily="18" charset="0"/>
                          <a:cs typeface="Times New Roman" pitchFamily="18" charset="0"/>
                          <a:sym typeface="Times New Roman"/>
                        </a:rPr>
                        <a:t> </a:t>
                      </a:r>
                    </a:p>
                    <a:p>
                      <a:pPr marL="0" marR="0" lvl="0" indent="0" algn="l" rtl="0">
                        <a:lnSpc>
                          <a:spcPct val="100000"/>
                        </a:lnSpc>
                        <a:spcBef>
                          <a:spcPts val="0"/>
                        </a:spcBef>
                        <a:spcAft>
                          <a:spcPts val="0"/>
                        </a:spcAft>
                        <a:buClr>
                          <a:schemeClr val="dk1"/>
                        </a:buClr>
                        <a:buSzPts val="1600"/>
                        <a:buFont typeface="Times New Roman"/>
                        <a:buNone/>
                      </a:pPr>
                      <a:r>
                        <a:rPr lang="ru-RU" sz="2000" dirty="0">
                          <a:latin typeface="Times New Roman" pitchFamily="18" charset="0"/>
                          <a:cs typeface="Times New Roman" pitchFamily="18" charset="0"/>
                          <a:sym typeface="Times New Roman"/>
                        </a:rPr>
                        <a:t>(</a:t>
                      </a:r>
                      <a:r>
                        <a:rPr lang="ru-RU" sz="2000" dirty="0" err="1">
                          <a:latin typeface="Times New Roman" pitchFamily="18" charset="0"/>
                          <a:cs typeface="Times New Roman" pitchFamily="18" charset="0"/>
                          <a:sym typeface="Times New Roman"/>
                        </a:rPr>
                        <a:t>інтегрований</a:t>
                      </a:r>
                      <a:r>
                        <a:rPr lang="ru-RU" sz="2000" dirty="0">
                          <a:latin typeface="Times New Roman" pitchFamily="18" charset="0"/>
                          <a:cs typeface="Times New Roman" pitchFamily="18" charset="0"/>
                          <a:sym typeface="Times New Roman"/>
                        </a:rPr>
                        <a:t> курс)</a:t>
                      </a:r>
                      <a:endParaRPr sz="2000" b="1" dirty="0">
                        <a:solidFill>
                          <a:srgbClr val="FF0000"/>
                        </a:solidFill>
                        <a:latin typeface="Times New Roman" panose="02020603050405020304" pitchFamily="18" charset="0"/>
                        <a:cs typeface="Times New Roman" panose="02020603050405020304" pitchFamily="18" charset="0"/>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endParaRPr sz="2000" b="1" dirty="0">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val="10001"/>
                  </a:ext>
                </a:extLst>
              </a:tr>
              <a:tr h="446783">
                <a:tc>
                  <a:txBody>
                    <a:bodyPr/>
                    <a:lstStyle/>
                    <a:p>
                      <a:pPr marL="0" marR="0" lvl="0" indent="0" algn="l" rtl="0">
                        <a:spcBef>
                          <a:spcPts val="0"/>
                        </a:spcBef>
                        <a:spcAft>
                          <a:spcPts val="0"/>
                        </a:spcAft>
                        <a:buNone/>
                      </a:pPr>
                      <a:r>
                        <a:rPr lang="ru-RU" sz="2000">
                          <a:latin typeface="Times New Roman" pitchFamily="18" charset="0"/>
                          <a:cs typeface="Times New Roman" pitchFamily="18" charset="0"/>
                          <a:sym typeface="Times New Roman"/>
                        </a:rPr>
                        <a:t>55</a:t>
                      </a:r>
                      <a:endParaRPr sz="2000" b="1">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dirty="0" err="1">
                          <a:latin typeface="Times New Roman" pitchFamily="18" charset="0"/>
                          <a:cs typeface="Times New Roman" pitchFamily="18" charset="0"/>
                          <a:sym typeface="Times New Roman"/>
                        </a:rPr>
                        <a:t>Біологія</a:t>
                      </a:r>
                      <a:r>
                        <a:rPr lang="ru-RU" sz="2000" dirty="0">
                          <a:latin typeface="Times New Roman" pitchFamily="18" charset="0"/>
                          <a:cs typeface="Times New Roman" pitchFamily="18" charset="0"/>
                          <a:sym typeface="Times New Roman"/>
                        </a:rPr>
                        <a:t>. 7-9 </a:t>
                      </a:r>
                      <a:r>
                        <a:rPr lang="ru-RU" sz="2000" dirty="0" err="1">
                          <a:latin typeface="Times New Roman" pitchFamily="18" charset="0"/>
                          <a:cs typeface="Times New Roman" pitchFamily="18" charset="0"/>
                          <a:sym typeface="Times New Roman"/>
                        </a:rPr>
                        <a:t>класи</a:t>
                      </a:r>
                      <a:endParaRPr sz="20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val="10002"/>
                  </a:ext>
                </a:extLst>
              </a:tr>
              <a:tr h="446783">
                <a:tc>
                  <a:txBody>
                    <a:bodyPr/>
                    <a:lstStyle/>
                    <a:p>
                      <a:pPr marL="0" marR="0" lvl="0" indent="0" algn="l" rtl="0">
                        <a:spcBef>
                          <a:spcPts val="0"/>
                        </a:spcBef>
                        <a:spcAft>
                          <a:spcPts val="0"/>
                        </a:spcAft>
                        <a:buNone/>
                      </a:pPr>
                      <a:r>
                        <a:rPr lang="ru-RU" sz="2000">
                          <a:latin typeface="Times New Roman" pitchFamily="18" charset="0"/>
                          <a:cs typeface="Times New Roman" pitchFamily="18" charset="0"/>
                          <a:sym typeface="Times New Roman"/>
                        </a:rPr>
                        <a:t>56</a:t>
                      </a:r>
                      <a:endParaRPr sz="2000" b="1">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dirty="0" err="1">
                          <a:latin typeface="Times New Roman" pitchFamily="18" charset="0"/>
                          <a:cs typeface="Times New Roman" pitchFamily="18" charset="0"/>
                          <a:sym typeface="Times New Roman"/>
                        </a:rPr>
                        <a:t>Географія</a:t>
                      </a:r>
                      <a:r>
                        <a:rPr lang="ru-RU" sz="2000" dirty="0">
                          <a:latin typeface="Times New Roman" pitchFamily="18" charset="0"/>
                          <a:cs typeface="Times New Roman" pitchFamily="18" charset="0"/>
                          <a:sym typeface="Times New Roman"/>
                        </a:rPr>
                        <a:t>. 6-9 </a:t>
                      </a:r>
                      <a:r>
                        <a:rPr lang="ru-RU" sz="2000" dirty="0" err="1">
                          <a:latin typeface="Times New Roman" pitchFamily="18" charset="0"/>
                          <a:cs typeface="Times New Roman" pitchFamily="18" charset="0"/>
                          <a:sym typeface="Times New Roman"/>
                        </a:rPr>
                        <a:t>класи</a:t>
                      </a:r>
                      <a:endParaRPr sz="20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val="10003"/>
                  </a:ext>
                </a:extLst>
              </a:tr>
              <a:tr h="446783">
                <a:tc>
                  <a:txBody>
                    <a:bodyPr/>
                    <a:lstStyle/>
                    <a:p>
                      <a:pPr marL="0" marR="0" lvl="0" indent="0" algn="l" rtl="0">
                        <a:spcBef>
                          <a:spcPts val="0"/>
                        </a:spcBef>
                        <a:spcAft>
                          <a:spcPts val="0"/>
                        </a:spcAft>
                        <a:buNone/>
                      </a:pPr>
                      <a:r>
                        <a:rPr lang="ru-RU" sz="2000">
                          <a:latin typeface="Times New Roman" pitchFamily="18" charset="0"/>
                          <a:cs typeface="Times New Roman" pitchFamily="18" charset="0"/>
                          <a:sym typeface="Times New Roman"/>
                        </a:rPr>
                        <a:t>57</a:t>
                      </a:r>
                      <a:endParaRPr sz="2000" b="1">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dirty="0" err="1">
                          <a:latin typeface="Times New Roman" pitchFamily="18" charset="0"/>
                          <a:cs typeface="Times New Roman" pitchFamily="18" charset="0"/>
                          <a:sym typeface="Times New Roman"/>
                        </a:rPr>
                        <a:t>Фізика</a:t>
                      </a:r>
                      <a:r>
                        <a:rPr lang="ru-RU" sz="2000" dirty="0">
                          <a:latin typeface="Times New Roman" pitchFamily="18" charset="0"/>
                          <a:cs typeface="Times New Roman" pitchFamily="18" charset="0"/>
                          <a:sym typeface="Times New Roman"/>
                        </a:rPr>
                        <a:t>. 7-9 </a:t>
                      </a:r>
                      <a:r>
                        <a:rPr lang="ru-RU" sz="2000" dirty="0" err="1">
                          <a:latin typeface="Times New Roman" pitchFamily="18" charset="0"/>
                          <a:cs typeface="Times New Roman" pitchFamily="18" charset="0"/>
                          <a:sym typeface="Times New Roman"/>
                        </a:rPr>
                        <a:t>класи</a:t>
                      </a:r>
                      <a:endParaRPr sz="20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val="10004"/>
                  </a:ext>
                </a:extLst>
              </a:tr>
              <a:tr h="446783">
                <a:tc>
                  <a:txBody>
                    <a:bodyPr/>
                    <a:lstStyle/>
                    <a:p>
                      <a:pPr marL="0" marR="0" lvl="0" indent="0" algn="l" rtl="0">
                        <a:spcBef>
                          <a:spcPts val="0"/>
                        </a:spcBef>
                        <a:spcAft>
                          <a:spcPts val="0"/>
                        </a:spcAft>
                        <a:buNone/>
                      </a:pPr>
                      <a:r>
                        <a:rPr lang="ru-RU" sz="2000">
                          <a:latin typeface="Times New Roman" pitchFamily="18" charset="0"/>
                          <a:cs typeface="Times New Roman" pitchFamily="18" charset="0"/>
                          <a:sym typeface="Times New Roman"/>
                        </a:rPr>
                        <a:t>58</a:t>
                      </a:r>
                      <a:endParaRPr sz="2000" b="1">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dirty="0" err="1">
                          <a:latin typeface="Times New Roman" pitchFamily="18" charset="0"/>
                          <a:cs typeface="Times New Roman" pitchFamily="18" charset="0"/>
                          <a:sym typeface="Times New Roman"/>
                        </a:rPr>
                        <a:t>Хімія</a:t>
                      </a:r>
                      <a:r>
                        <a:rPr lang="ru-RU" sz="2000" dirty="0">
                          <a:latin typeface="Times New Roman" pitchFamily="18" charset="0"/>
                          <a:cs typeface="Times New Roman" pitchFamily="18" charset="0"/>
                          <a:sym typeface="Times New Roman"/>
                        </a:rPr>
                        <a:t>. 7-9 </a:t>
                      </a:r>
                      <a:r>
                        <a:rPr lang="ru-RU" sz="2000" dirty="0" err="1">
                          <a:latin typeface="Times New Roman" pitchFamily="18" charset="0"/>
                          <a:cs typeface="Times New Roman" pitchFamily="18" charset="0"/>
                          <a:sym typeface="Times New Roman"/>
                        </a:rPr>
                        <a:t>класи</a:t>
                      </a:r>
                      <a:endParaRPr sz="20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tc>
                  <a:txBody>
                    <a:bodyPr/>
                    <a:lstStyle/>
                    <a:p>
                      <a:pPr marL="0" marR="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a:txBody>
                  <a:tcPr marL="68588" marR="68588" marT="34294" marB="34294"/>
                </a:tc>
                <a:extLst>
                  <a:ext uri="{0D108BD9-81ED-4DB2-BD59-A6C34878D82A}">
                    <a16:rowId xmlns:a16="http://schemas.microsoft.com/office/drawing/2014/main" val="10005"/>
                  </a:ext>
                </a:extLst>
              </a:tr>
              <a:tr h="982111">
                <a:tc rowSpan="2">
                  <a:txBody>
                    <a:bodyPr/>
                    <a:lstStyle/>
                    <a:p>
                      <a:pPr marL="0" marR="0" lvl="0" indent="0" algn="l" rtl="0">
                        <a:spcBef>
                          <a:spcPts val="0"/>
                        </a:spcBef>
                        <a:spcAft>
                          <a:spcPts val="0"/>
                        </a:spcAft>
                        <a:buNone/>
                      </a:pPr>
                      <a:r>
                        <a:rPr lang="ru-RU" sz="2000">
                          <a:latin typeface="Times New Roman" pitchFamily="18" charset="0"/>
                          <a:cs typeface="Times New Roman" pitchFamily="18" charset="0"/>
                          <a:sym typeface="Times New Roman"/>
                        </a:rPr>
                        <a:t>59</a:t>
                      </a:r>
                      <a:endParaRPr sz="2000" b="1">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a:txBody>
                    <a:bodyPr/>
                    <a:lstStyle/>
                    <a:p>
                      <a:pPr marL="0" marR="0" lvl="0" indent="0" algn="l" rtl="0">
                        <a:spcBef>
                          <a:spcPts val="0"/>
                        </a:spcBef>
                        <a:spcAft>
                          <a:spcPts val="0"/>
                        </a:spcAft>
                        <a:buNone/>
                      </a:pPr>
                      <a:r>
                        <a:rPr lang="ru-RU" sz="2000" u="none" strike="noStrike">
                          <a:latin typeface="Times New Roman" pitchFamily="18" charset="0"/>
                          <a:cs typeface="Times New Roman" pitchFamily="18" charset="0"/>
                          <a:sym typeface="Times New Roman"/>
                        </a:rPr>
                        <a:t>для всього рівня</a:t>
                      </a:r>
                      <a:endParaRPr sz="2000" b="1">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u="none" strike="noStrike" dirty="0" err="1">
                          <a:latin typeface="Times New Roman" pitchFamily="18" charset="0"/>
                          <a:cs typeface="Times New Roman" pitchFamily="18" charset="0"/>
                          <a:sym typeface="Times New Roman"/>
                        </a:rPr>
                        <a:t>Природничі</a:t>
                      </a:r>
                      <a:r>
                        <a:rPr lang="ru-RU" sz="2000" u="none" strike="noStrike" dirty="0">
                          <a:latin typeface="Times New Roman" pitchFamily="18" charset="0"/>
                          <a:cs typeface="Times New Roman" pitchFamily="18" charset="0"/>
                          <a:sym typeface="Times New Roman"/>
                        </a:rPr>
                        <a:t> науки. 5-9 </a:t>
                      </a:r>
                      <a:r>
                        <a:rPr lang="ru-RU" sz="2000" u="none" strike="noStrike" dirty="0" err="1">
                          <a:latin typeface="Times New Roman" pitchFamily="18" charset="0"/>
                          <a:cs typeface="Times New Roman" pitchFamily="18" charset="0"/>
                          <a:sym typeface="Times New Roman"/>
                        </a:rPr>
                        <a:t>класи</a:t>
                      </a:r>
                      <a:r>
                        <a:rPr lang="ru-RU" sz="2000" u="none" strike="noStrike" dirty="0">
                          <a:latin typeface="Times New Roman" pitchFamily="18" charset="0"/>
                          <a:cs typeface="Times New Roman" pitchFamily="18" charset="0"/>
                          <a:sym typeface="Times New Roman"/>
                        </a:rPr>
                        <a:t> (</a:t>
                      </a:r>
                      <a:r>
                        <a:rPr lang="ru-RU" sz="2000" u="none" strike="noStrike" dirty="0" err="1">
                          <a:latin typeface="Times New Roman" pitchFamily="18" charset="0"/>
                          <a:cs typeface="Times New Roman" pitchFamily="18" charset="0"/>
                          <a:sym typeface="Times New Roman"/>
                        </a:rPr>
                        <a:t>інтегрований</a:t>
                      </a:r>
                      <a:r>
                        <a:rPr lang="ru-RU" sz="2000" u="none" strike="noStrike" dirty="0">
                          <a:latin typeface="Times New Roman" pitchFamily="18" charset="0"/>
                          <a:cs typeface="Times New Roman" pitchFamily="18" charset="0"/>
                          <a:sym typeface="Times New Roman"/>
                        </a:rPr>
                        <a:t> курс)</a:t>
                      </a:r>
                      <a:endParaRPr sz="2000" dirty="0">
                        <a:latin typeface="Times New Roman" pitchFamily="18" charset="0"/>
                        <a:cs typeface="Times New Roman" pitchFamily="18" charset="0"/>
                        <a:sym typeface="Times New Roman"/>
                      </a:endParaRPr>
                    </a:p>
                    <a:p>
                      <a:pPr marL="0" marR="0" lvl="0" indent="0" algn="l" rtl="0">
                        <a:spcBef>
                          <a:spcPts val="0"/>
                        </a:spcBef>
                        <a:spcAft>
                          <a:spcPts val="0"/>
                        </a:spcAft>
                        <a:buNone/>
                      </a:pPr>
                      <a:endParaRPr sz="20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extLst>
                  <a:ext uri="{0D108BD9-81ED-4DB2-BD59-A6C34878D82A}">
                    <a16:rowId xmlns:a16="http://schemas.microsoft.com/office/drawing/2014/main" val="10006"/>
                  </a:ext>
                </a:extLst>
              </a:tr>
              <a:tr h="1277797">
                <a:tc vMerge="1">
                  <a:txBody>
                    <a:bodyPr/>
                    <a:lstStyle/>
                    <a:p>
                      <a:endParaRPr lang="ru-RU"/>
                    </a:p>
                  </a:txBody>
                  <a:tcPr/>
                </a:tc>
                <a:tc>
                  <a:txBody>
                    <a:bodyPr/>
                    <a:lstStyle/>
                    <a:p>
                      <a:pPr marL="0" marR="0" lvl="0" indent="0" algn="l" rtl="0">
                        <a:spcBef>
                          <a:spcPts val="0"/>
                        </a:spcBef>
                        <a:spcAft>
                          <a:spcPts val="0"/>
                        </a:spcAft>
                        <a:buNone/>
                      </a:pPr>
                      <a:r>
                        <a:rPr lang="ru-RU" sz="2000" u="none" strike="noStrike" dirty="0">
                          <a:latin typeface="Times New Roman" pitchFamily="18" charset="0"/>
                          <a:cs typeface="Times New Roman" pitchFamily="18" charset="0"/>
                          <a:sym typeface="Times New Roman"/>
                        </a:rPr>
                        <a:t>для </a:t>
                      </a:r>
                      <a:r>
                        <a:rPr lang="ru-RU" sz="2000" u="none" strike="noStrike" dirty="0" err="1">
                          <a:latin typeface="Times New Roman" pitchFamily="18" charset="0"/>
                          <a:cs typeface="Times New Roman" pitchFamily="18" charset="0"/>
                          <a:sym typeface="Times New Roman"/>
                        </a:rPr>
                        <a:t>окремих</a:t>
                      </a:r>
                      <a:endParaRPr sz="2000" u="none" strike="noStrike" dirty="0">
                        <a:latin typeface="Times New Roman" pitchFamily="18" charset="0"/>
                        <a:cs typeface="Times New Roman" pitchFamily="18" charset="0"/>
                        <a:sym typeface="Times New Roman"/>
                      </a:endParaRPr>
                    </a:p>
                    <a:p>
                      <a:pPr marL="0" marR="0" lvl="0" indent="0" algn="l" rtl="0">
                        <a:spcBef>
                          <a:spcPts val="0"/>
                        </a:spcBef>
                        <a:spcAft>
                          <a:spcPts val="0"/>
                        </a:spcAft>
                        <a:buNone/>
                      </a:pPr>
                      <a:r>
                        <a:rPr lang="ru-RU" sz="2000" u="none" strike="noStrike" dirty="0" err="1">
                          <a:latin typeface="Times New Roman" pitchFamily="18" charset="0"/>
                          <a:cs typeface="Times New Roman" pitchFamily="18" charset="0"/>
                          <a:sym typeface="Times New Roman"/>
                        </a:rPr>
                        <a:t>циклів</a:t>
                      </a:r>
                      <a:endParaRPr sz="2000" b="1" i="0" u="none" strike="noStrik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gridSpan="2">
                  <a:txBody>
                    <a:bodyPr/>
                    <a:lstStyle/>
                    <a:p>
                      <a:pPr marL="0" marR="0" lvl="0" indent="0" algn="l" rtl="0">
                        <a:lnSpc>
                          <a:spcPct val="100000"/>
                        </a:lnSpc>
                        <a:spcBef>
                          <a:spcPts val="0"/>
                        </a:spcBef>
                        <a:spcAft>
                          <a:spcPts val="0"/>
                        </a:spcAft>
                        <a:buClr>
                          <a:schemeClr val="dk1"/>
                        </a:buClr>
                        <a:buSzPts val="1600"/>
                        <a:buFont typeface="Times New Roman"/>
                        <a:buNone/>
                      </a:pPr>
                      <a:r>
                        <a:rPr lang="ru-RU" sz="2000" u="none" strike="noStrike" dirty="0" err="1">
                          <a:latin typeface="Times New Roman" pitchFamily="18" charset="0"/>
                          <a:cs typeface="Times New Roman" pitchFamily="18" charset="0"/>
                          <a:sym typeface="Times New Roman"/>
                        </a:rPr>
                        <a:t>Природничі</a:t>
                      </a:r>
                      <a:r>
                        <a:rPr lang="ru-RU" sz="2000" u="none" strike="noStrike" dirty="0">
                          <a:latin typeface="Times New Roman" pitchFamily="18" charset="0"/>
                          <a:cs typeface="Times New Roman" pitchFamily="18" charset="0"/>
                          <a:sym typeface="Times New Roman"/>
                        </a:rPr>
                        <a:t> науки. 5-6 </a:t>
                      </a:r>
                      <a:r>
                        <a:rPr lang="ru-RU" sz="2000" u="none" strike="noStrike" dirty="0" err="1">
                          <a:latin typeface="Times New Roman" pitchFamily="18" charset="0"/>
                          <a:cs typeface="Times New Roman" pitchFamily="18" charset="0"/>
                          <a:sym typeface="Times New Roman"/>
                        </a:rPr>
                        <a:t>класи</a:t>
                      </a:r>
                      <a:r>
                        <a:rPr lang="ru-RU" sz="2000" u="none" strike="noStrike" dirty="0">
                          <a:latin typeface="Times New Roman" pitchFamily="18" charset="0"/>
                          <a:cs typeface="Times New Roman" pitchFamily="18" charset="0"/>
                          <a:sym typeface="Times New Roman"/>
                        </a:rPr>
                        <a:t> </a:t>
                      </a:r>
                    </a:p>
                    <a:p>
                      <a:pPr marL="0" marR="0" lvl="0" indent="0" algn="l" rtl="0">
                        <a:lnSpc>
                          <a:spcPct val="100000"/>
                        </a:lnSpc>
                        <a:spcBef>
                          <a:spcPts val="0"/>
                        </a:spcBef>
                        <a:spcAft>
                          <a:spcPts val="0"/>
                        </a:spcAft>
                        <a:buClr>
                          <a:schemeClr val="dk1"/>
                        </a:buClr>
                        <a:buSzPts val="1600"/>
                        <a:buFont typeface="Times New Roman"/>
                        <a:buNone/>
                      </a:pPr>
                      <a:r>
                        <a:rPr lang="ru-RU" sz="2000" u="none" strike="noStrike" dirty="0">
                          <a:latin typeface="Times New Roman" pitchFamily="18" charset="0"/>
                          <a:cs typeface="Times New Roman" pitchFamily="18" charset="0"/>
                          <a:sym typeface="Times New Roman"/>
                        </a:rPr>
                        <a:t>(</a:t>
                      </a:r>
                      <a:r>
                        <a:rPr lang="ru-RU" sz="2000" u="none" strike="noStrike" dirty="0" err="1">
                          <a:latin typeface="Times New Roman" pitchFamily="18" charset="0"/>
                          <a:cs typeface="Times New Roman" pitchFamily="18" charset="0"/>
                          <a:sym typeface="Times New Roman"/>
                        </a:rPr>
                        <a:t>інтегрований</a:t>
                      </a:r>
                      <a:r>
                        <a:rPr lang="ru-RU" sz="2000" u="none" strike="noStrike" dirty="0">
                          <a:latin typeface="Times New Roman" pitchFamily="18" charset="0"/>
                          <a:cs typeface="Times New Roman" pitchFamily="18" charset="0"/>
                          <a:sym typeface="Times New Roman"/>
                        </a:rPr>
                        <a:t> курс)</a:t>
                      </a:r>
                      <a:endParaRPr sz="2000" dirty="0">
                        <a:latin typeface="Times New Roman" pitchFamily="18" charset="0"/>
                        <a:cs typeface="Times New Roman" pitchFamily="18" charset="0"/>
                      </a:endParaRPr>
                    </a:p>
                    <a:p>
                      <a:pPr marL="0" marR="0" lvl="0" indent="0" algn="l" rtl="0">
                        <a:lnSpc>
                          <a:spcPct val="100000"/>
                        </a:lnSpc>
                        <a:spcBef>
                          <a:spcPts val="0"/>
                        </a:spcBef>
                        <a:spcAft>
                          <a:spcPts val="0"/>
                        </a:spcAft>
                        <a:buClr>
                          <a:schemeClr val="dk1"/>
                        </a:buClr>
                        <a:buSzPts val="1600"/>
                        <a:buFont typeface="Times New Roman"/>
                        <a:buNone/>
                      </a:pPr>
                      <a:r>
                        <a:rPr lang="ru-RU" sz="2000" u="none" strike="noStrike" dirty="0" err="1">
                          <a:latin typeface="Times New Roman" pitchFamily="18" charset="0"/>
                          <a:cs typeface="Times New Roman" pitchFamily="18" charset="0"/>
                          <a:sym typeface="Times New Roman"/>
                        </a:rPr>
                        <a:t>Природничі</a:t>
                      </a:r>
                      <a:r>
                        <a:rPr lang="ru-RU" sz="2000" u="none" strike="noStrike" dirty="0">
                          <a:latin typeface="Times New Roman" pitchFamily="18" charset="0"/>
                          <a:cs typeface="Times New Roman" pitchFamily="18" charset="0"/>
                          <a:sym typeface="Times New Roman"/>
                        </a:rPr>
                        <a:t> науки. 7-9 </a:t>
                      </a:r>
                      <a:r>
                        <a:rPr lang="ru-RU" sz="2000" u="none" strike="noStrike" dirty="0" err="1">
                          <a:latin typeface="Times New Roman" pitchFamily="18" charset="0"/>
                          <a:cs typeface="Times New Roman" pitchFamily="18" charset="0"/>
                          <a:sym typeface="Times New Roman"/>
                        </a:rPr>
                        <a:t>класи</a:t>
                      </a:r>
                      <a:r>
                        <a:rPr lang="ru-RU" sz="2000" u="none" strike="noStrike" dirty="0">
                          <a:latin typeface="Times New Roman" pitchFamily="18" charset="0"/>
                          <a:cs typeface="Times New Roman" pitchFamily="18" charset="0"/>
                          <a:sym typeface="Times New Roman"/>
                        </a:rPr>
                        <a:t> (</a:t>
                      </a:r>
                      <a:r>
                        <a:rPr lang="ru-RU" sz="2000" u="none" strike="noStrike" dirty="0" err="1">
                          <a:latin typeface="Times New Roman" pitchFamily="18" charset="0"/>
                          <a:cs typeface="Times New Roman" pitchFamily="18" charset="0"/>
                          <a:sym typeface="Times New Roman"/>
                        </a:rPr>
                        <a:t>інтегрований</a:t>
                      </a:r>
                      <a:r>
                        <a:rPr lang="ru-RU" sz="2000" u="none" strike="noStrike" dirty="0">
                          <a:latin typeface="Times New Roman" pitchFamily="18" charset="0"/>
                          <a:cs typeface="Times New Roman" pitchFamily="18" charset="0"/>
                          <a:sym typeface="Times New Roman"/>
                        </a:rPr>
                        <a:t> курс)</a:t>
                      </a:r>
                      <a:endParaRPr sz="2000" b="1" dirty="0">
                        <a:latin typeface="Times New Roman" panose="02020603050405020304" pitchFamily="18" charset="0"/>
                        <a:ea typeface="Times New Roman"/>
                        <a:cs typeface="Times New Roman" panose="02020603050405020304" pitchFamily="18" charset="0"/>
                        <a:sym typeface="Times New Roman"/>
                      </a:endParaRPr>
                    </a:p>
                  </a:txBody>
                  <a:tcPr marL="68588" marR="68588" marT="34294" marB="34294"/>
                </a:tc>
                <a:tc hMerge="1">
                  <a:txBody>
                    <a:bodyPr/>
                    <a:lstStyle/>
                    <a:p>
                      <a:endParaRPr lang="ru-RU"/>
                    </a:p>
                  </a:txBody>
                  <a:tcPr/>
                </a:tc>
                <a:extLst>
                  <a:ext uri="{0D108BD9-81ED-4DB2-BD59-A6C34878D82A}">
                    <a16:rowId xmlns:a16="http://schemas.microsoft.com/office/drawing/2014/main" val="10007"/>
                  </a:ext>
                </a:extLst>
              </a:tr>
            </a:tbl>
          </a:graphicData>
        </a:graphic>
      </p:graphicFrame>
      <p:sp>
        <p:nvSpPr>
          <p:cNvPr id="2" name="Прямоугольник 1"/>
          <p:cNvSpPr/>
          <p:nvPr/>
        </p:nvSpPr>
        <p:spPr>
          <a:xfrm>
            <a:off x="0" y="0"/>
            <a:ext cx="6096541" cy="584775"/>
          </a:xfrm>
          <a:prstGeom prst="rect">
            <a:avLst/>
          </a:prstGeom>
        </p:spPr>
        <p:txBody>
          <a:bodyPr wrap="none">
            <a:spAutoFit/>
          </a:bodyPr>
          <a:lstStyle/>
          <a:p>
            <a:r>
              <a:rPr lang="ru-RU" sz="3200" b="1" dirty="0" err="1">
                <a:solidFill>
                  <a:schemeClr val="accent1">
                    <a:lumMod val="75000"/>
                  </a:schemeClr>
                </a:solidFill>
                <a:latin typeface="Times New Roman"/>
                <a:ea typeface="Times New Roman"/>
                <a:cs typeface="Times New Roman"/>
                <a:sym typeface="Times New Roman"/>
              </a:rPr>
              <a:t>Модельні</a:t>
            </a:r>
            <a:r>
              <a:rPr lang="ru-RU" sz="3200" b="1" dirty="0">
                <a:solidFill>
                  <a:schemeClr val="accent1">
                    <a:lumMod val="75000"/>
                  </a:schemeClr>
                </a:solidFill>
                <a:latin typeface="Times New Roman"/>
                <a:ea typeface="Times New Roman"/>
                <a:cs typeface="Times New Roman"/>
                <a:sym typeface="Times New Roman"/>
              </a:rPr>
              <a:t> </a:t>
            </a:r>
            <a:r>
              <a:rPr lang="ru-RU" sz="3200" b="1" dirty="0" err="1">
                <a:solidFill>
                  <a:schemeClr val="accent1">
                    <a:lumMod val="75000"/>
                  </a:schemeClr>
                </a:solidFill>
                <a:latin typeface="Times New Roman"/>
                <a:ea typeface="Times New Roman"/>
                <a:cs typeface="Times New Roman"/>
                <a:sym typeface="Times New Roman"/>
              </a:rPr>
              <a:t>навчальні</a:t>
            </a:r>
            <a:r>
              <a:rPr lang="ru-RU" sz="3200" b="1" dirty="0">
                <a:solidFill>
                  <a:schemeClr val="accent1">
                    <a:lumMod val="75000"/>
                  </a:schemeClr>
                </a:solidFill>
                <a:latin typeface="Times New Roman"/>
                <a:ea typeface="Times New Roman"/>
                <a:cs typeface="Times New Roman"/>
                <a:sym typeface="Times New Roman"/>
              </a:rPr>
              <a:t> </a:t>
            </a:r>
            <a:r>
              <a:rPr lang="ru-RU" sz="3200" b="1" dirty="0" err="1">
                <a:solidFill>
                  <a:schemeClr val="accent1">
                    <a:lumMod val="75000"/>
                  </a:schemeClr>
                </a:solidFill>
                <a:latin typeface="Times New Roman"/>
                <a:ea typeface="Times New Roman"/>
                <a:cs typeface="Times New Roman"/>
                <a:sym typeface="Times New Roman"/>
              </a:rPr>
              <a:t>програми</a:t>
            </a:r>
            <a:r>
              <a:rPr lang="ru-RU" sz="3200" b="1" dirty="0">
                <a:solidFill>
                  <a:prstClr val="black"/>
                </a:solidFill>
                <a:latin typeface="Times New Roman"/>
                <a:ea typeface="Times New Roman"/>
                <a:cs typeface="Times New Roman"/>
                <a:sym typeface="Times New Roman"/>
              </a:rPr>
              <a:t> </a:t>
            </a:r>
            <a:endParaRPr lang="ru-RU" sz="3200" dirty="0"/>
          </a:p>
        </p:txBody>
      </p:sp>
      <p:pic>
        <p:nvPicPr>
          <p:cNvPr id="5" name="Picture 2" descr="Колесо эмоций Роберта Плутчика. Как пользоватьс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692696"/>
            <a:ext cx="2627783" cy="606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0" y="17031"/>
            <a:ext cx="6948264" cy="675665"/>
          </a:xfrm>
        </p:spPr>
        <p:txBody>
          <a:bodyPr>
            <a:normAutofit/>
          </a:bodyPr>
          <a:lstStyle/>
          <a:p>
            <a:r>
              <a:rPr lang="en-US" altLang="ko-KR" sz="3600" dirty="0"/>
              <a:t> </a:t>
            </a:r>
            <a:r>
              <a:rPr lang="uk-UA" altLang="ko-KR" sz="3600" dirty="0">
                <a:latin typeface="Times New Roman" panose="02020603050405020304" pitchFamily="18" charset="0"/>
                <a:cs typeface="Times New Roman" panose="02020603050405020304" pitchFamily="18" charset="0"/>
              </a:rPr>
              <a:t>Модельні навчальні програми</a:t>
            </a:r>
            <a:endParaRPr lang="ko-KR" altLang="en-US" sz="36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4D0A4565-4707-4282-8623-6F5C3DA439E2}"/>
              </a:ext>
            </a:extLst>
          </p:cNvPr>
          <p:cNvPicPr>
            <a:picLocks noChangeAspect="1"/>
          </p:cNvPicPr>
          <p:nvPr/>
        </p:nvPicPr>
        <p:blipFill>
          <a:blip r:embed="rId2"/>
          <a:stretch>
            <a:fillRect/>
          </a:stretch>
        </p:blipFill>
        <p:spPr>
          <a:xfrm>
            <a:off x="2440700" y="1316008"/>
            <a:ext cx="4190131" cy="3960440"/>
          </a:xfrm>
          <a:prstGeom prst="rect">
            <a:avLst/>
          </a:prstGeom>
        </p:spPr>
      </p:pic>
      <p:sp>
        <p:nvSpPr>
          <p:cNvPr id="4" name="Text Box 36">
            <a:extLst>
              <a:ext uri="{FF2B5EF4-FFF2-40B4-BE49-F238E27FC236}">
                <a16:creationId xmlns:a16="http://schemas.microsoft.com/office/drawing/2014/main" id="{13B8079F-86EF-48CA-9FF5-31E4A32BB84F}"/>
              </a:ext>
            </a:extLst>
          </p:cNvPr>
          <p:cNvSpPr txBox="1">
            <a:spLocks noChangeArrowheads="1"/>
          </p:cNvSpPr>
          <p:nvPr/>
        </p:nvSpPr>
        <p:spPr bwMode="black">
          <a:xfrm>
            <a:off x="647295" y="1100211"/>
            <a:ext cx="2457438" cy="1384995"/>
          </a:xfrm>
          <a:prstGeom prst="rect">
            <a:avLst/>
          </a:prstGeom>
          <a:noFill/>
          <a:ln w="9525" algn="ctr">
            <a:noFill/>
            <a:miter lim="800000"/>
            <a:headEnd/>
            <a:tailEnd/>
          </a:ln>
          <a:effectLst/>
        </p:spPr>
        <p:txBody>
          <a:bodyPr wrap="square">
            <a:spAutoFit/>
          </a:bodyPr>
          <a:lstStyle/>
          <a:p>
            <a:pPr>
              <a:spcBef>
                <a:spcPct val="50000"/>
              </a:spcBef>
            </a:pPr>
            <a:r>
              <a:rPr lang="ru-RU" sz="1200" b="1" dirty="0" err="1">
                <a:solidFill>
                  <a:schemeClr val="tx2">
                    <a:lumMod val="75000"/>
                  </a:schemeClr>
                </a:solidFill>
                <a:latin typeface="Times New Roman" panose="02020603050405020304" pitchFamily="18" charset="0"/>
                <a:cs typeface="Times New Roman" panose="02020603050405020304" pitchFamily="18" charset="0"/>
              </a:rPr>
              <a:t>Модельна</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навчальна</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програма</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Природничі</a:t>
            </a:r>
            <a:r>
              <a:rPr lang="ru-RU" sz="1200" b="1" dirty="0">
                <a:solidFill>
                  <a:schemeClr val="tx2">
                    <a:lumMod val="75000"/>
                  </a:schemeClr>
                </a:solidFill>
                <a:latin typeface="Times New Roman" panose="02020603050405020304" pitchFamily="18" charset="0"/>
                <a:cs typeface="Times New Roman" panose="02020603050405020304" pitchFamily="18" charset="0"/>
              </a:rPr>
              <a:t>                науки. 5-6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класи</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інтегрований</a:t>
            </a:r>
            <a:r>
              <a:rPr lang="ru-RU" sz="1200" b="1" dirty="0">
                <a:solidFill>
                  <a:schemeClr val="tx2">
                    <a:lumMod val="75000"/>
                  </a:schemeClr>
                </a:solidFill>
                <a:latin typeface="Times New Roman" panose="02020603050405020304" pitchFamily="18" charset="0"/>
                <a:cs typeface="Times New Roman" panose="02020603050405020304" pitchFamily="18" charset="0"/>
              </a:rPr>
              <a:t> курс)» для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закладів</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загальної</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середньої</a:t>
            </a:r>
            <a:r>
              <a:rPr lang="ru-RU" sz="1200" b="1" dirty="0">
                <a:solidFill>
                  <a:schemeClr val="tx2">
                    <a:lumMod val="75000"/>
                  </a:schemeClr>
                </a:solidFill>
                <a:latin typeface="Times New Roman" panose="02020603050405020304" pitchFamily="18" charset="0"/>
                <a:cs typeface="Times New Roman" panose="02020603050405020304" pitchFamily="18" charset="0"/>
              </a:rPr>
              <a:t>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освіти</a:t>
            </a:r>
            <a:r>
              <a:rPr lang="ru-RU" sz="1200" b="1" dirty="0">
                <a:solidFill>
                  <a:schemeClr val="tx2">
                    <a:lumMod val="75000"/>
                  </a:schemeClr>
                </a:solidFill>
                <a:latin typeface="Times New Roman" panose="02020603050405020304" pitchFamily="18" charset="0"/>
                <a:cs typeface="Times New Roman" panose="02020603050405020304" pitchFamily="18" charset="0"/>
              </a:rPr>
              <a:t> (авт.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Білик</a:t>
            </a:r>
            <a:r>
              <a:rPr lang="ru-RU" sz="1200" b="1" dirty="0">
                <a:solidFill>
                  <a:schemeClr val="tx2">
                    <a:lumMod val="75000"/>
                  </a:schemeClr>
                </a:solidFill>
                <a:latin typeface="Times New Roman" panose="02020603050405020304" pitchFamily="18" charset="0"/>
                <a:cs typeface="Times New Roman" panose="02020603050405020304" pitchFamily="18" charset="0"/>
              </a:rPr>
              <a:t> Ж.І.,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Засєкіна</a:t>
            </a:r>
            <a:r>
              <a:rPr lang="ru-RU" sz="1200" b="1" dirty="0">
                <a:solidFill>
                  <a:schemeClr val="tx2">
                    <a:lumMod val="75000"/>
                  </a:schemeClr>
                </a:solidFill>
                <a:latin typeface="Times New Roman" panose="02020603050405020304" pitchFamily="18" charset="0"/>
                <a:cs typeface="Times New Roman" panose="02020603050405020304" pitchFamily="18" charset="0"/>
              </a:rPr>
              <a:t> Т.М., </a:t>
            </a:r>
            <a:r>
              <a:rPr lang="ru-RU" sz="1200" b="1" dirty="0" err="1">
                <a:solidFill>
                  <a:schemeClr val="tx2">
                    <a:lumMod val="75000"/>
                  </a:schemeClr>
                </a:solidFill>
                <a:latin typeface="Times New Roman" panose="02020603050405020304" pitchFamily="18" charset="0"/>
                <a:cs typeface="Times New Roman" panose="02020603050405020304" pitchFamily="18" charset="0"/>
              </a:rPr>
              <a:t>Лашевська</a:t>
            </a:r>
            <a:r>
              <a:rPr lang="ru-RU" sz="1200" b="1" dirty="0">
                <a:solidFill>
                  <a:schemeClr val="tx2">
                    <a:lumMod val="75000"/>
                  </a:schemeClr>
                </a:solidFill>
                <a:latin typeface="Times New Roman" panose="02020603050405020304" pitchFamily="18" charset="0"/>
                <a:cs typeface="Times New Roman" panose="02020603050405020304" pitchFamily="18" charset="0"/>
              </a:rPr>
              <a:t> Г.А., Яценко В.С.)</a:t>
            </a:r>
            <a:endParaRPr lang="en-US" sz="12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 Box 17">
            <a:extLst>
              <a:ext uri="{FF2B5EF4-FFF2-40B4-BE49-F238E27FC236}">
                <a16:creationId xmlns:a16="http://schemas.microsoft.com/office/drawing/2014/main" id="{4A215914-4B18-45FD-A057-875CF5E8DDAD}"/>
              </a:ext>
            </a:extLst>
          </p:cNvPr>
          <p:cNvSpPr txBox="1">
            <a:spLocks noChangeArrowheads="1"/>
          </p:cNvSpPr>
          <p:nvPr/>
        </p:nvSpPr>
        <p:spPr bwMode="black">
          <a:xfrm>
            <a:off x="294022" y="3026811"/>
            <a:ext cx="2369498" cy="1015663"/>
          </a:xfrm>
          <a:prstGeom prst="rect">
            <a:avLst/>
          </a:prstGeom>
          <a:noFill/>
          <a:ln w="9525" algn="ctr">
            <a:noFill/>
            <a:miter lim="800000"/>
            <a:headEnd/>
            <a:tailEnd/>
          </a:ln>
          <a:effectLst/>
        </p:spPr>
        <p:txBody>
          <a:bodyPr wrap="square" anchor="ctr">
            <a:spAutoFit/>
          </a:bodyPr>
          <a:lstStyle/>
          <a:p>
            <a:pPr>
              <a:spcBef>
                <a:spcPct val="50000"/>
              </a:spcBef>
            </a:pPr>
            <a:r>
              <a:rPr lang="ru-RU" sz="1200" b="1" dirty="0" err="1">
                <a:solidFill>
                  <a:srgbClr val="C00000"/>
                </a:solidFill>
                <a:latin typeface="Times New Roman" panose="02020603050405020304" pitchFamily="18" charset="0"/>
                <a:cs typeface="Times New Roman" panose="02020603050405020304" pitchFamily="18" charset="0"/>
              </a:rPr>
              <a:t>Модельна</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навчальна</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програма</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Довкілля</a:t>
            </a:r>
            <a:r>
              <a:rPr lang="ru-RU" sz="1200" b="1" dirty="0">
                <a:solidFill>
                  <a:srgbClr val="C00000"/>
                </a:solidFill>
                <a:latin typeface="Times New Roman" panose="02020603050405020304" pitchFamily="18" charset="0"/>
                <a:cs typeface="Times New Roman" panose="02020603050405020304" pitchFamily="18" charset="0"/>
              </a:rPr>
              <a:t>. 5-6 </a:t>
            </a:r>
            <a:r>
              <a:rPr lang="ru-RU" sz="1200" b="1" dirty="0" err="1">
                <a:solidFill>
                  <a:srgbClr val="C00000"/>
                </a:solidFill>
                <a:latin typeface="Times New Roman" panose="02020603050405020304" pitchFamily="18" charset="0"/>
                <a:cs typeface="Times New Roman" panose="02020603050405020304" pitchFamily="18" charset="0"/>
              </a:rPr>
              <a:t>класи</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інтегрований</a:t>
            </a:r>
            <a:r>
              <a:rPr lang="ru-RU" sz="1200" b="1" dirty="0">
                <a:solidFill>
                  <a:srgbClr val="C00000"/>
                </a:solidFill>
                <a:latin typeface="Times New Roman" panose="02020603050405020304" pitchFamily="18" charset="0"/>
                <a:cs typeface="Times New Roman" panose="02020603050405020304" pitchFamily="18" charset="0"/>
              </a:rPr>
              <a:t>  курс)» для                 </a:t>
            </a:r>
            <a:r>
              <a:rPr lang="ru-RU" sz="1200" b="1" dirty="0" err="1">
                <a:solidFill>
                  <a:srgbClr val="C00000"/>
                </a:solidFill>
                <a:latin typeface="Times New Roman" panose="02020603050405020304" pitchFamily="18" charset="0"/>
                <a:cs typeface="Times New Roman" panose="02020603050405020304" pitchFamily="18" charset="0"/>
              </a:rPr>
              <a:t>закладів</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загальної</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середньої</a:t>
            </a:r>
            <a:r>
              <a:rPr lang="ru-RU" sz="1200" b="1" dirty="0">
                <a:solidFill>
                  <a:srgbClr val="C00000"/>
                </a:solidFill>
                <a:latin typeface="Times New Roman" panose="02020603050405020304" pitchFamily="18" charset="0"/>
                <a:cs typeface="Times New Roman" panose="02020603050405020304" pitchFamily="18" charset="0"/>
              </a:rPr>
              <a:t>    </a:t>
            </a:r>
            <a:r>
              <a:rPr lang="ru-RU" sz="1200" b="1" dirty="0" err="1">
                <a:solidFill>
                  <a:srgbClr val="C00000"/>
                </a:solidFill>
                <a:latin typeface="Times New Roman" panose="02020603050405020304" pitchFamily="18" charset="0"/>
                <a:cs typeface="Times New Roman" panose="02020603050405020304" pitchFamily="18" charset="0"/>
              </a:rPr>
              <a:t>освіти</a:t>
            </a:r>
            <a:r>
              <a:rPr lang="ru-RU" sz="1200" b="1" dirty="0">
                <a:solidFill>
                  <a:srgbClr val="C00000"/>
                </a:solidFill>
                <a:latin typeface="Times New Roman" panose="02020603050405020304" pitchFamily="18" charset="0"/>
                <a:cs typeface="Times New Roman" panose="02020603050405020304" pitchFamily="18" charset="0"/>
              </a:rPr>
              <a:t>  авт. Григорович О. В.).</a:t>
            </a:r>
            <a:endParaRPr lang="en-US" sz="1600" b="1" dirty="0">
              <a:solidFill>
                <a:srgbClr val="C00000"/>
              </a:solidFill>
            </a:endParaRPr>
          </a:p>
        </p:txBody>
      </p:sp>
      <p:sp>
        <p:nvSpPr>
          <p:cNvPr id="6" name="Rectangle 18">
            <a:extLst>
              <a:ext uri="{FF2B5EF4-FFF2-40B4-BE49-F238E27FC236}">
                <a16:creationId xmlns:a16="http://schemas.microsoft.com/office/drawing/2014/main" id="{308A13B7-F563-4869-A590-3E207300174A}"/>
              </a:ext>
            </a:extLst>
          </p:cNvPr>
          <p:cNvSpPr>
            <a:spLocks noChangeArrowheads="1"/>
          </p:cNvSpPr>
          <p:nvPr/>
        </p:nvSpPr>
        <p:spPr bwMode="gray">
          <a:xfrm>
            <a:off x="943074" y="4738549"/>
            <a:ext cx="2549464" cy="1384995"/>
          </a:xfrm>
          <a:prstGeom prst="rect">
            <a:avLst/>
          </a:prstGeom>
          <a:noFill/>
          <a:ln w="9525" algn="ctr">
            <a:noFill/>
            <a:miter lim="800000"/>
            <a:headEnd/>
            <a:tailEnd/>
          </a:ln>
          <a:effectLst/>
        </p:spPr>
        <p:txBody>
          <a:bodyPr wrap="square">
            <a:spAutoFit/>
          </a:bodyPr>
          <a:lstStyle/>
          <a:p>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Модельна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навчальна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програма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Пізнаємо</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природу.  5-6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класи</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інтегрований</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курс)»  для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закладів</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загальної</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середньої</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освіти</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(авт.  Шаламов Р. В.,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Каліберда</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М. С., Григорович О. В., </a:t>
            </a:r>
            <a:r>
              <a:rPr lang="ru-RU" sz="1200" b="1" dirty="0" err="1">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Фіцайло</a:t>
            </a:r>
            <a:r>
              <a:rPr lang="ru-RU" sz="1200" b="1" dirty="0">
                <a:solidFill>
                  <a:schemeClr val="accent6">
                    <a:lumMod val="50000"/>
                  </a:schemeClr>
                </a:solidFill>
                <a:latin typeface="Times New Roman" panose="02020603050405020304" pitchFamily="18" charset="0"/>
                <a:ea typeface="Times New Roman"/>
                <a:cs typeface="Times New Roman" panose="02020603050405020304" pitchFamily="18" charset="0"/>
                <a:sym typeface="Times New Roman"/>
              </a:rPr>
              <a:t> С. С.).</a:t>
            </a:r>
            <a:endParaRPr lang="en-US" sz="1200" dirty="0">
              <a:solidFill>
                <a:schemeClr val="accent6">
                  <a:lumMod val="50000"/>
                </a:schemeClr>
              </a:solidFill>
            </a:endParaRPr>
          </a:p>
        </p:txBody>
      </p:sp>
      <p:sp>
        <p:nvSpPr>
          <p:cNvPr id="7" name="Rectangle 16">
            <a:extLst>
              <a:ext uri="{FF2B5EF4-FFF2-40B4-BE49-F238E27FC236}">
                <a16:creationId xmlns:a16="http://schemas.microsoft.com/office/drawing/2014/main" id="{515068DE-B8EE-44D1-BF94-D7EE77F8BA55}"/>
              </a:ext>
            </a:extLst>
          </p:cNvPr>
          <p:cNvSpPr>
            <a:spLocks noChangeArrowheads="1"/>
          </p:cNvSpPr>
          <p:nvPr/>
        </p:nvSpPr>
        <p:spPr bwMode="gray">
          <a:xfrm>
            <a:off x="6336068" y="1099999"/>
            <a:ext cx="2444191" cy="1200329"/>
          </a:xfrm>
          <a:prstGeom prst="rect">
            <a:avLst/>
          </a:prstGeom>
          <a:noFill/>
          <a:ln w="9525" algn="ctr">
            <a:noFill/>
            <a:miter lim="800000"/>
            <a:headEnd/>
            <a:tailEnd/>
          </a:ln>
          <a:effectLst/>
        </p:spPr>
        <p:txBody>
          <a:bodyPr wrap="square">
            <a:spAutoFit/>
          </a:bodyPr>
          <a:lstStyle/>
          <a:p>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Модельна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навчальна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програма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Пізнаємо</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природу».  5-6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класи</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інтегрований</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курс)»  для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закладів</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загальної</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середньої</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освіти</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(авт.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Біда</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Д. Д.,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Гільберг</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Т. Г., </a:t>
            </a:r>
            <a:r>
              <a:rPr lang="ru-RU" sz="1200" b="1" dirty="0" err="1">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Колісник</a:t>
            </a:r>
            <a:r>
              <a:rPr lang="ru-RU" sz="1200" b="1" dirty="0">
                <a:solidFill>
                  <a:schemeClr val="bg1">
                    <a:lumMod val="50000"/>
                  </a:schemeClr>
                </a:solidFill>
                <a:latin typeface="Times New Roman" panose="02020603050405020304" pitchFamily="18" charset="0"/>
                <a:ea typeface="Times New Roman"/>
                <a:cs typeface="Times New Roman" panose="02020603050405020304" pitchFamily="18" charset="0"/>
                <a:sym typeface="Times New Roman"/>
              </a:rPr>
              <a:t> Я. І.). </a:t>
            </a:r>
            <a:endParaRPr lang="en-US" sz="1200" dirty="0">
              <a:solidFill>
                <a:schemeClr val="bg1">
                  <a:lumMod val="50000"/>
                </a:schemeClr>
              </a:solidFill>
            </a:endParaRPr>
          </a:p>
        </p:txBody>
      </p:sp>
      <p:sp>
        <p:nvSpPr>
          <p:cNvPr id="8" name="Rectangle 16">
            <a:extLst>
              <a:ext uri="{FF2B5EF4-FFF2-40B4-BE49-F238E27FC236}">
                <a16:creationId xmlns:a16="http://schemas.microsoft.com/office/drawing/2014/main" id="{C02B00FE-F8A0-4E5B-A458-A984A95378DD}"/>
              </a:ext>
            </a:extLst>
          </p:cNvPr>
          <p:cNvSpPr>
            <a:spLocks noChangeArrowheads="1"/>
          </p:cNvSpPr>
          <p:nvPr/>
        </p:nvSpPr>
        <p:spPr bwMode="gray">
          <a:xfrm>
            <a:off x="5784784" y="4803564"/>
            <a:ext cx="2667000" cy="1015663"/>
          </a:xfrm>
          <a:prstGeom prst="rect">
            <a:avLst/>
          </a:prstGeom>
          <a:noFill/>
          <a:ln w="9525" algn="ctr">
            <a:noFill/>
            <a:miter lim="800000"/>
            <a:headEnd/>
            <a:tailEnd/>
          </a:ln>
          <a:effectLst/>
        </p:spPr>
        <p:txBody>
          <a:bodyPr>
            <a:spAutoFit/>
          </a:bodyPr>
          <a:lstStyle/>
          <a:p>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Модельна</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навчальна</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програма</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Пізнаємо</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p>
          <a:p>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природу».  5-6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класи</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інтегрований</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курс)»  для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закладів</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загальної</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середньої</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a:t>
            </a:r>
            <a:r>
              <a:rPr lang="ru-RU" sz="1200" b="1" dirty="0" err="1">
                <a:solidFill>
                  <a:srgbClr val="7030A0"/>
                </a:solidFill>
                <a:latin typeface="Times New Roman" panose="02020603050405020304" pitchFamily="18" charset="0"/>
                <a:ea typeface="Times New Roman"/>
                <a:cs typeface="Times New Roman" panose="02020603050405020304" pitchFamily="18" charset="0"/>
                <a:sym typeface="Times New Roman"/>
              </a:rPr>
              <a:t>освіти</a:t>
            </a:r>
            <a:r>
              <a:rPr lang="ru-RU" sz="1200" b="1" dirty="0">
                <a:solidFill>
                  <a:srgbClr val="7030A0"/>
                </a:solidFill>
                <a:latin typeface="Times New Roman" panose="02020603050405020304" pitchFamily="18" charset="0"/>
                <a:ea typeface="Times New Roman"/>
                <a:cs typeface="Times New Roman" panose="02020603050405020304" pitchFamily="18" charset="0"/>
                <a:sym typeface="Times New Roman"/>
              </a:rPr>
              <a:t>  (авт. Бобкова О. С.)</a:t>
            </a:r>
            <a:endParaRPr lang="en-US" sz="1200" dirty="0">
              <a:solidFill>
                <a:srgbClr val="7030A0"/>
              </a:solidFill>
            </a:endParaRPr>
          </a:p>
        </p:txBody>
      </p:sp>
      <p:pic>
        <p:nvPicPr>
          <p:cNvPr id="9" name="Рисунок 8">
            <a:extLst>
              <a:ext uri="{FF2B5EF4-FFF2-40B4-BE49-F238E27FC236}">
                <a16:creationId xmlns:a16="http://schemas.microsoft.com/office/drawing/2014/main" id="{42C26FFE-6605-4454-AD00-E04DF993A904}"/>
              </a:ext>
            </a:extLst>
          </p:cNvPr>
          <p:cNvPicPr>
            <a:picLocks noChangeAspect="1"/>
          </p:cNvPicPr>
          <p:nvPr/>
        </p:nvPicPr>
        <p:blipFill>
          <a:blip r:embed="rId3"/>
          <a:stretch>
            <a:fillRect/>
          </a:stretch>
        </p:blipFill>
        <p:spPr>
          <a:xfrm>
            <a:off x="3996743" y="1782370"/>
            <a:ext cx="518205" cy="518205"/>
          </a:xfrm>
          <a:prstGeom prst="rect">
            <a:avLst/>
          </a:prstGeom>
        </p:spPr>
      </p:pic>
      <p:pic>
        <p:nvPicPr>
          <p:cNvPr id="10" name="Рисунок 9">
            <a:extLst>
              <a:ext uri="{FF2B5EF4-FFF2-40B4-BE49-F238E27FC236}">
                <a16:creationId xmlns:a16="http://schemas.microsoft.com/office/drawing/2014/main" id="{77ACEC30-5225-48BC-BC1D-75CAC8F6341F}"/>
              </a:ext>
            </a:extLst>
          </p:cNvPr>
          <p:cNvPicPr>
            <a:picLocks noChangeAspect="1"/>
          </p:cNvPicPr>
          <p:nvPr/>
        </p:nvPicPr>
        <p:blipFill>
          <a:blip r:embed="rId3"/>
          <a:stretch>
            <a:fillRect/>
          </a:stretch>
        </p:blipFill>
        <p:spPr>
          <a:xfrm>
            <a:off x="2404427" y="1095410"/>
            <a:ext cx="518205" cy="518205"/>
          </a:xfrm>
          <a:prstGeom prst="rect">
            <a:avLst/>
          </a:prstGeom>
        </p:spPr>
      </p:pic>
      <p:pic>
        <p:nvPicPr>
          <p:cNvPr id="11" name="Рисунок 10">
            <a:extLst>
              <a:ext uri="{FF2B5EF4-FFF2-40B4-BE49-F238E27FC236}">
                <a16:creationId xmlns:a16="http://schemas.microsoft.com/office/drawing/2014/main" id="{E5F4D0CF-932A-4139-ABDD-752A4F183DCE}"/>
              </a:ext>
            </a:extLst>
          </p:cNvPr>
          <p:cNvPicPr>
            <a:picLocks noChangeAspect="1"/>
          </p:cNvPicPr>
          <p:nvPr/>
        </p:nvPicPr>
        <p:blipFill>
          <a:blip r:embed="rId4"/>
          <a:stretch>
            <a:fillRect/>
          </a:stretch>
        </p:blipFill>
        <p:spPr>
          <a:xfrm>
            <a:off x="3046898" y="2724334"/>
            <a:ext cx="518205" cy="518205"/>
          </a:xfrm>
          <a:prstGeom prst="rect">
            <a:avLst/>
          </a:prstGeom>
        </p:spPr>
      </p:pic>
      <p:pic>
        <p:nvPicPr>
          <p:cNvPr id="12" name="Рисунок 11">
            <a:extLst>
              <a:ext uri="{FF2B5EF4-FFF2-40B4-BE49-F238E27FC236}">
                <a16:creationId xmlns:a16="http://schemas.microsoft.com/office/drawing/2014/main" id="{AE1683AB-F76F-471D-8D5D-71C174020211}"/>
              </a:ext>
            </a:extLst>
          </p:cNvPr>
          <p:cNvPicPr>
            <a:picLocks noChangeAspect="1"/>
          </p:cNvPicPr>
          <p:nvPr/>
        </p:nvPicPr>
        <p:blipFill>
          <a:blip r:embed="rId4"/>
          <a:stretch>
            <a:fillRect/>
          </a:stretch>
        </p:blipFill>
        <p:spPr>
          <a:xfrm>
            <a:off x="1922468" y="2834582"/>
            <a:ext cx="518205" cy="518205"/>
          </a:xfrm>
          <a:prstGeom prst="rect">
            <a:avLst/>
          </a:prstGeom>
        </p:spPr>
      </p:pic>
      <p:pic>
        <p:nvPicPr>
          <p:cNvPr id="13" name="Рисунок 12">
            <a:extLst>
              <a:ext uri="{FF2B5EF4-FFF2-40B4-BE49-F238E27FC236}">
                <a16:creationId xmlns:a16="http://schemas.microsoft.com/office/drawing/2014/main" id="{AADD7B6F-706C-45C2-8AC9-EEAB05D501E9}"/>
              </a:ext>
            </a:extLst>
          </p:cNvPr>
          <p:cNvPicPr>
            <a:picLocks noChangeAspect="1"/>
          </p:cNvPicPr>
          <p:nvPr/>
        </p:nvPicPr>
        <p:blipFill>
          <a:blip r:embed="rId5"/>
          <a:stretch>
            <a:fillRect/>
          </a:stretch>
        </p:blipFill>
        <p:spPr>
          <a:xfrm>
            <a:off x="3565099" y="3884570"/>
            <a:ext cx="518205" cy="524301"/>
          </a:xfrm>
          <a:prstGeom prst="rect">
            <a:avLst/>
          </a:prstGeom>
        </p:spPr>
      </p:pic>
      <p:pic>
        <p:nvPicPr>
          <p:cNvPr id="14" name="Рисунок 13">
            <a:extLst>
              <a:ext uri="{FF2B5EF4-FFF2-40B4-BE49-F238E27FC236}">
                <a16:creationId xmlns:a16="http://schemas.microsoft.com/office/drawing/2014/main" id="{682F9BC7-EF21-47A0-93AD-CF629C2B7239}"/>
              </a:ext>
            </a:extLst>
          </p:cNvPr>
          <p:cNvPicPr>
            <a:picLocks noChangeAspect="1"/>
          </p:cNvPicPr>
          <p:nvPr/>
        </p:nvPicPr>
        <p:blipFill>
          <a:blip r:embed="rId5"/>
          <a:stretch>
            <a:fillRect/>
          </a:stretch>
        </p:blipFill>
        <p:spPr>
          <a:xfrm>
            <a:off x="2630648" y="4738542"/>
            <a:ext cx="518205" cy="524301"/>
          </a:xfrm>
          <a:prstGeom prst="rect">
            <a:avLst/>
          </a:prstGeom>
        </p:spPr>
      </p:pic>
      <p:pic>
        <p:nvPicPr>
          <p:cNvPr id="15" name="Рисунок 14">
            <a:extLst>
              <a:ext uri="{FF2B5EF4-FFF2-40B4-BE49-F238E27FC236}">
                <a16:creationId xmlns:a16="http://schemas.microsoft.com/office/drawing/2014/main" id="{661AB3E8-11CB-437C-A939-D35DCE77C5F7}"/>
              </a:ext>
            </a:extLst>
          </p:cNvPr>
          <p:cNvPicPr>
            <a:picLocks noChangeAspect="1"/>
          </p:cNvPicPr>
          <p:nvPr/>
        </p:nvPicPr>
        <p:blipFill>
          <a:blip r:embed="rId6"/>
          <a:stretch>
            <a:fillRect/>
          </a:stretch>
        </p:blipFill>
        <p:spPr>
          <a:xfrm>
            <a:off x="4989236" y="2041470"/>
            <a:ext cx="524301" cy="518205"/>
          </a:xfrm>
          <a:prstGeom prst="rect">
            <a:avLst/>
          </a:prstGeom>
        </p:spPr>
      </p:pic>
      <p:pic>
        <p:nvPicPr>
          <p:cNvPr id="16" name="Рисунок 15">
            <a:extLst>
              <a:ext uri="{FF2B5EF4-FFF2-40B4-BE49-F238E27FC236}">
                <a16:creationId xmlns:a16="http://schemas.microsoft.com/office/drawing/2014/main" id="{42AAA5EF-FC2A-459E-99C0-05AE9998874E}"/>
              </a:ext>
            </a:extLst>
          </p:cNvPr>
          <p:cNvPicPr>
            <a:picLocks noChangeAspect="1"/>
          </p:cNvPicPr>
          <p:nvPr/>
        </p:nvPicPr>
        <p:blipFill>
          <a:blip r:embed="rId6"/>
          <a:stretch>
            <a:fillRect/>
          </a:stretch>
        </p:blipFill>
        <p:spPr>
          <a:xfrm>
            <a:off x="5891675" y="1292127"/>
            <a:ext cx="524301" cy="518205"/>
          </a:xfrm>
          <a:prstGeom prst="rect">
            <a:avLst/>
          </a:prstGeom>
        </p:spPr>
      </p:pic>
      <p:pic>
        <p:nvPicPr>
          <p:cNvPr id="17" name="Рисунок 16">
            <a:extLst>
              <a:ext uri="{FF2B5EF4-FFF2-40B4-BE49-F238E27FC236}">
                <a16:creationId xmlns:a16="http://schemas.microsoft.com/office/drawing/2014/main" id="{9D824C3C-4531-4515-9744-845B09B2EB96}"/>
              </a:ext>
            </a:extLst>
          </p:cNvPr>
          <p:cNvPicPr>
            <a:picLocks noChangeAspect="1"/>
          </p:cNvPicPr>
          <p:nvPr/>
        </p:nvPicPr>
        <p:blipFill>
          <a:blip r:embed="rId7"/>
          <a:stretch>
            <a:fillRect/>
          </a:stretch>
        </p:blipFill>
        <p:spPr>
          <a:xfrm>
            <a:off x="5525183" y="3033599"/>
            <a:ext cx="518205" cy="518205"/>
          </a:xfrm>
          <a:prstGeom prst="rect">
            <a:avLst/>
          </a:prstGeom>
        </p:spPr>
      </p:pic>
      <p:pic>
        <p:nvPicPr>
          <p:cNvPr id="18" name="Рисунок 17">
            <a:extLst>
              <a:ext uri="{FF2B5EF4-FFF2-40B4-BE49-F238E27FC236}">
                <a16:creationId xmlns:a16="http://schemas.microsoft.com/office/drawing/2014/main" id="{DC56537B-6810-4D4B-96F5-74EC750F5946}"/>
              </a:ext>
            </a:extLst>
          </p:cNvPr>
          <p:cNvPicPr>
            <a:picLocks noChangeAspect="1"/>
          </p:cNvPicPr>
          <p:nvPr/>
        </p:nvPicPr>
        <p:blipFill>
          <a:blip r:embed="rId7"/>
          <a:stretch>
            <a:fillRect/>
          </a:stretch>
        </p:blipFill>
        <p:spPr>
          <a:xfrm>
            <a:off x="6374174" y="2583978"/>
            <a:ext cx="518205" cy="518205"/>
          </a:xfrm>
          <a:prstGeom prst="rect">
            <a:avLst/>
          </a:prstGeom>
        </p:spPr>
      </p:pic>
      <p:pic>
        <p:nvPicPr>
          <p:cNvPr id="19" name="Рисунок 18">
            <a:extLst>
              <a:ext uri="{FF2B5EF4-FFF2-40B4-BE49-F238E27FC236}">
                <a16:creationId xmlns:a16="http://schemas.microsoft.com/office/drawing/2014/main" id="{FE6914A3-515C-4EA5-9614-D488F4B02501}"/>
              </a:ext>
            </a:extLst>
          </p:cNvPr>
          <p:cNvPicPr>
            <a:picLocks noChangeAspect="1"/>
          </p:cNvPicPr>
          <p:nvPr/>
        </p:nvPicPr>
        <p:blipFill>
          <a:blip r:embed="rId8"/>
          <a:stretch>
            <a:fillRect/>
          </a:stretch>
        </p:blipFill>
        <p:spPr>
          <a:xfrm>
            <a:off x="4740536" y="4143910"/>
            <a:ext cx="524301" cy="518205"/>
          </a:xfrm>
          <a:prstGeom prst="rect">
            <a:avLst/>
          </a:prstGeom>
        </p:spPr>
      </p:pic>
      <p:pic>
        <p:nvPicPr>
          <p:cNvPr id="20" name="Рисунок 19">
            <a:extLst>
              <a:ext uri="{FF2B5EF4-FFF2-40B4-BE49-F238E27FC236}">
                <a16:creationId xmlns:a16="http://schemas.microsoft.com/office/drawing/2014/main" id="{B9D15DB6-F248-457D-B1B9-19F11AB14AEC}"/>
              </a:ext>
            </a:extLst>
          </p:cNvPr>
          <p:cNvPicPr>
            <a:picLocks noChangeAspect="1"/>
          </p:cNvPicPr>
          <p:nvPr/>
        </p:nvPicPr>
        <p:blipFill>
          <a:blip r:embed="rId8"/>
          <a:stretch>
            <a:fillRect/>
          </a:stretch>
        </p:blipFill>
        <p:spPr>
          <a:xfrm>
            <a:off x="7443317" y="4741590"/>
            <a:ext cx="524301" cy="518205"/>
          </a:xfrm>
          <a:prstGeom prst="rect">
            <a:avLst/>
          </a:prstGeom>
        </p:spPr>
      </p:pic>
    </p:spTree>
    <p:extLst>
      <p:ext uri="{BB962C8B-B14F-4D97-AF65-F5344CB8AC3E}">
        <p14:creationId xmlns:p14="http://schemas.microsoft.com/office/powerpoint/2010/main" val="413314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71896"/>
            <a:ext cx="5939959" cy="584775"/>
          </a:xfrm>
          <a:prstGeom prst="rect">
            <a:avLst/>
          </a:prstGeom>
        </p:spPr>
        <p:txBody>
          <a:bodyPr wrap="none">
            <a:spAutoFit/>
          </a:bodyPr>
          <a:lstStyle/>
          <a:p>
            <a:pPr latinLnBrk="0"/>
            <a:r>
              <a:rPr lang="uk-UA" sz="32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Структура модельних програм</a:t>
            </a:r>
          </a:p>
        </p:txBody>
      </p:sp>
      <p:grpSp>
        <p:nvGrpSpPr>
          <p:cNvPr id="5" name="组合 50"/>
          <p:cNvGrpSpPr/>
          <p:nvPr/>
        </p:nvGrpSpPr>
        <p:grpSpPr>
          <a:xfrm>
            <a:off x="363047" y="1199687"/>
            <a:ext cx="8247466" cy="4821601"/>
            <a:chOff x="934937" y="2060870"/>
            <a:chExt cx="7235744" cy="2425107"/>
          </a:xfrm>
        </p:grpSpPr>
        <p:grpSp>
          <p:nvGrpSpPr>
            <p:cNvPr id="6" name="组合 26"/>
            <p:cNvGrpSpPr/>
            <p:nvPr/>
          </p:nvGrpSpPr>
          <p:grpSpPr>
            <a:xfrm>
              <a:off x="934937" y="2078830"/>
              <a:ext cx="2232907" cy="2395174"/>
              <a:chOff x="934937" y="1545051"/>
              <a:chExt cx="2232907" cy="2395174"/>
            </a:xfrm>
          </p:grpSpPr>
          <p:sp>
            <p:nvSpPr>
              <p:cNvPr id="13" name="矩形 2"/>
              <p:cNvSpPr/>
              <p:nvPr/>
            </p:nvSpPr>
            <p:spPr>
              <a:xfrm>
                <a:off x="934937" y="1545051"/>
                <a:ext cx="2209618" cy="2395174"/>
              </a:xfrm>
              <a:custGeom>
                <a:avLst/>
                <a:gdLst>
                  <a:gd name="connsiteX0" fmla="*/ 0 w 1224136"/>
                  <a:gd name="connsiteY0" fmla="*/ 0 h 1224136"/>
                  <a:gd name="connsiteX1" fmla="*/ 1224136 w 1224136"/>
                  <a:gd name="connsiteY1" fmla="*/ 0 h 1224136"/>
                  <a:gd name="connsiteX2" fmla="*/ 1224136 w 1224136"/>
                  <a:gd name="connsiteY2" fmla="*/ 1224136 h 1224136"/>
                  <a:gd name="connsiteX3" fmla="*/ 0 w 1224136"/>
                  <a:gd name="connsiteY3" fmla="*/ 1224136 h 1224136"/>
                  <a:gd name="connsiteX4" fmla="*/ 0 w 1224136"/>
                  <a:gd name="connsiteY4" fmla="*/ 0 h 1224136"/>
                  <a:gd name="connsiteX0" fmla="*/ 0 w 1227311"/>
                  <a:gd name="connsiteY0" fmla="*/ 0 h 1224136"/>
                  <a:gd name="connsiteX1" fmla="*/ 1224136 w 1227311"/>
                  <a:gd name="connsiteY1" fmla="*/ 0 h 1224136"/>
                  <a:gd name="connsiteX2" fmla="*/ 1227311 w 1227311"/>
                  <a:gd name="connsiteY2" fmla="*/ 928861 h 1224136"/>
                  <a:gd name="connsiteX3" fmla="*/ 0 w 1227311"/>
                  <a:gd name="connsiteY3" fmla="*/ 1224136 h 1224136"/>
                  <a:gd name="connsiteX4" fmla="*/ 0 w 1227311"/>
                  <a:gd name="connsiteY4" fmla="*/ 0 h 1224136"/>
                  <a:gd name="connsiteX0" fmla="*/ 0 w 1260130"/>
                  <a:gd name="connsiteY0" fmla="*/ 0 h 1224136"/>
                  <a:gd name="connsiteX1" fmla="*/ 1224136 w 1260130"/>
                  <a:gd name="connsiteY1" fmla="*/ 0 h 1224136"/>
                  <a:gd name="connsiteX2" fmla="*/ 1227311 w 1260130"/>
                  <a:gd name="connsiteY2" fmla="*/ 928861 h 1224136"/>
                  <a:gd name="connsiteX3" fmla="*/ 0 w 1260130"/>
                  <a:gd name="connsiteY3" fmla="*/ 1224136 h 1224136"/>
                  <a:gd name="connsiteX4" fmla="*/ 0 w 1260130"/>
                  <a:gd name="connsiteY4" fmla="*/ 0 h 1224136"/>
                  <a:gd name="connsiteX0" fmla="*/ 0 w 1266322"/>
                  <a:gd name="connsiteY0" fmla="*/ 0 h 1224136"/>
                  <a:gd name="connsiteX1" fmla="*/ 1224136 w 1266322"/>
                  <a:gd name="connsiteY1" fmla="*/ 0 h 1224136"/>
                  <a:gd name="connsiteX2" fmla="*/ 1227311 w 1266322"/>
                  <a:gd name="connsiteY2" fmla="*/ 928861 h 1224136"/>
                  <a:gd name="connsiteX3" fmla="*/ 0 w 1266322"/>
                  <a:gd name="connsiteY3" fmla="*/ 1224136 h 1224136"/>
                  <a:gd name="connsiteX4" fmla="*/ 0 w 1266322"/>
                  <a:gd name="connsiteY4" fmla="*/ 0 h 1224136"/>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7251"/>
                  <a:gd name="connsiteY0" fmla="*/ 339725 h 1563861"/>
                  <a:gd name="connsiteX1" fmla="*/ 1189211 w 1257251"/>
                  <a:gd name="connsiteY1" fmla="*/ 0 h 1563861"/>
                  <a:gd name="connsiteX2" fmla="*/ 1227311 w 1257251"/>
                  <a:gd name="connsiteY2" fmla="*/ 1268586 h 1563861"/>
                  <a:gd name="connsiteX3" fmla="*/ 0 w 1257251"/>
                  <a:gd name="connsiteY3" fmla="*/ 1563861 h 1563861"/>
                  <a:gd name="connsiteX4" fmla="*/ 0 w 1257251"/>
                  <a:gd name="connsiteY4" fmla="*/ 339725 h 1563861"/>
                  <a:gd name="connsiteX0" fmla="*/ 0 w 1241250"/>
                  <a:gd name="connsiteY0" fmla="*/ 298450 h 1522586"/>
                  <a:gd name="connsiteX1" fmla="*/ 1024111 w 1241250"/>
                  <a:gd name="connsiteY1" fmla="*/ 0 h 1522586"/>
                  <a:gd name="connsiteX2" fmla="*/ 1227311 w 1241250"/>
                  <a:gd name="connsiteY2" fmla="*/ 1227311 h 1522586"/>
                  <a:gd name="connsiteX3" fmla="*/ 0 w 1241250"/>
                  <a:gd name="connsiteY3" fmla="*/ 1522586 h 1522586"/>
                  <a:gd name="connsiteX4" fmla="*/ 0 w 1241250"/>
                  <a:gd name="connsiteY4" fmla="*/ 298450 h 1522586"/>
                  <a:gd name="connsiteX0" fmla="*/ 0 w 1241360"/>
                  <a:gd name="connsiteY0" fmla="*/ 310356 h 1534492"/>
                  <a:gd name="connsiteX1" fmla="*/ 1026492 w 1241360"/>
                  <a:gd name="connsiteY1" fmla="*/ 0 h 1534492"/>
                  <a:gd name="connsiteX2" fmla="*/ 1227311 w 1241360"/>
                  <a:gd name="connsiteY2" fmla="*/ 1239217 h 1534492"/>
                  <a:gd name="connsiteX3" fmla="*/ 0 w 1241360"/>
                  <a:gd name="connsiteY3" fmla="*/ 1534492 h 1534492"/>
                  <a:gd name="connsiteX4" fmla="*/ 0 w 1241360"/>
                  <a:gd name="connsiteY4" fmla="*/ 310356 h 1534492"/>
                  <a:gd name="connsiteX0" fmla="*/ 0 w 1241360"/>
                  <a:gd name="connsiteY0" fmla="*/ 310356 h 1534492"/>
                  <a:gd name="connsiteX1" fmla="*/ 1026492 w 1241360"/>
                  <a:gd name="connsiteY1" fmla="*/ 0 h 1534492"/>
                  <a:gd name="connsiteX2" fmla="*/ 1227311 w 1241360"/>
                  <a:gd name="connsiteY2" fmla="*/ 1239217 h 1534492"/>
                  <a:gd name="connsiteX3" fmla="*/ 0 w 1241360"/>
                  <a:gd name="connsiteY3" fmla="*/ 1534492 h 1534492"/>
                  <a:gd name="connsiteX4" fmla="*/ 0 w 1241360"/>
                  <a:gd name="connsiteY4" fmla="*/ 310356 h 1534492"/>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390030"/>
                  <a:gd name="connsiteX1" fmla="*/ 1028873 w 1241471"/>
                  <a:gd name="connsiteY1" fmla="*/ 0 h 1390030"/>
                  <a:gd name="connsiteX2" fmla="*/ 1227311 w 1241471"/>
                  <a:gd name="connsiteY2" fmla="*/ 1243980 h 1390030"/>
                  <a:gd name="connsiteX3" fmla="*/ 158750 w 1241471"/>
                  <a:gd name="connsiteY3" fmla="*/ 1390030 h 1390030"/>
                  <a:gd name="connsiteX4" fmla="*/ 0 w 1241471"/>
                  <a:gd name="connsiteY4" fmla="*/ 315119 h 1390030"/>
                  <a:gd name="connsiteX0" fmla="*/ 0 w 1241471"/>
                  <a:gd name="connsiteY0" fmla="*/ 315119 h 1345580"/>
                  <a:gd name="connsiteX1" fmla="*/ 1028873 w 1241471"/>
                  <a:gd name="connsiteY1" fmla="*/ 0 h 1345580"/>
                  <a:gd name="connsiteX2" fmla="*/ 1227311 w 1241471"/>
                  <a:gd name="connsiteY2" fmla="*/ 1243980 h 1345580"/>
                  <a:gd name="connsiteX3" fmla="*/ 247650 w 1241471"/>
                  <a:gd name="connsiteY3" fmla="*/ 1345580 h 1345580"/>
                  <a:gd name="connsiteX4" fmla="*/ 0 w 1241471"/>
                  <a:gd name="connsiteY4" fmla="*/ 315119 h 1345580"/>
                  <a:gd name="connsiteX0" fmla="*/ 0 w 1279571"/>
                  <a:gd name="connsiteY0" fmla="*/ 329407 h 1345580"/>
                  <a:gd name="connsiteX1" fmla="*/ 1066973 w 1279571"/>
                  <a:gd name="connsiteY1" fmla="*/ 0 h 1345580"/>
                  <a:gd name="connsiteX2" fmla="*/ 1265411 w 1279571"/>
                  <a:gd name="connsiteY2" fmla="*/ 1243980 h 1345580"/>
                  <a:gd name="connsiteX3" fmla="*/ 285750 w 1279571"/>
                  <a:gd name="connsiteY3" fmla="*/ 1345580 h 1345580"/>
                  <a:gd name="connsiteX4" fmla="*/ 0 w 1279571"/>
                  <a:gd name="connsiteY4" fmla="*/ 329407 h 1345580"/>
                  <a:gd name="connsiteX0" fmla="*/ 0 w 1279571"/>
                  <a:gd name="connsiteY0" fmla="*/ 329407 h 1345580"/>
                  <a:gd name="connsiteX1" fmla="*/ 1066973 w 1279571"/>
                  <a:gd name="connsiteY1" fmla="*/ 0 h 1345580"/>
                  <a:gd name="connsiteX2" fmla="*/ 1265411 w 1279571"/>
                  <a:gd name="connsiteY2" fmla="*/ 1243980 h 1345580"/>
                  <a:gd name="connsiteX3" fmla="*/ 252413 w 1279571"/>
                  <a:gd name="connsiteY3" fmla="*/ 1345580 h 1345580"/>
                  <a:gd name="connsiteX4" fmla="*/ 0 w 1279571"/>
                  <a:gd name="connsiteY4" fmla="*/ 329407 h 134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571" h="1345580">
                    <a:moveTo>
                      <a:pt x="0" y="329407"/>
                    </a:moveTo>
                    <a:cubicBezTo>
                      <a:pt x="391376" y="146315"/>
                      <a:pt x="624796" y="67204"/>
                      <a:pt x="1066973" y="0"/>
                    </a:cubicBezTo>
                    <a:cubicBezTo>
                      <a:pt x="1093431" y="74670"/>
                      <a:pt x="1340553" y="905785"/>
                      <a:pt x="1265411" y="1243980"/>
                    </a:cubicBezTo>
                    <a:lnTo>
                      <a:pt x="252413" y="1345580"/>
                    </a:lnTo>
                    <a:lnTo>
                      <a:pt x="0" y="329407"/>
                    </a:lnTo>
                    <a:close/>
                  </a:path>
                </a:pathLst>
              </a:custGeom>
              <a:solidFill>
                <a:schemeClr val="accent3">
                  <a:lumMod val="40000"/>
                  <a:lumOff val="60000"/>
                </a:schemeClr>
              </a:solidFill>
              <a:ln w="25400" cap="flat" cmpd="sng" algn="ctr">
                <a:noFill/>
                <a:prstDash val="solid"/>
              </a:ln>
              <a:effectLst>
                <a:outerShdw blurRad="50800" dist="38100" dir="16200000" rotWithShape="0">
                  <a:prstClr val="black">
                    <a:alpha val="40000"/>
                  </a:prstClr>
                </a:outerShdw>
              </a:effectLst>
            </p:spPr>
            <p:txBody>
              <a:bodyPr rtlCol="0" anchor="ctr"/>
              <a:lstStyle/>
              <a:p>
                <a:pPr algn="ctr" latinLnBrk="0">
                  <a:defRPr/>
                </a:pPr>
                <a:endParaRPr lang="zh-CN" altLang="en-US" kern="0">
                  <a:solidFill>
                    <a:prstClr val="white"/>
                  </a:solidFill>
                  <a:ea typeface="宋体"/>
                </a:endParaRPr>
              </a:p>
            </p:txBody>
          </p:sp>
          <p:sp>
            <p:nvSpPr>
              <p:cNvPr id="14" name="矩形 2"/>
              <p:cNvSpPr/>
              <p:nvPr/>
            </p:nvSpPr>
            <p:spPr>
              <a:xfrm>
                <a:off x="2736962" y="1545051"/>
                <a:ext cx="430882" cy="2077873"/>
              </a:xfrm>
              <a:custGeom>
                <a:avLst/>
                <a:gdLst/>
                <a:ahLst/>
                <a:cxnLst/>
                <a:rect l="l" t="t" r="r" b="b"/>
                <a:pathLst>
                  <a:path w="371846" h="2027489">
                    <a:moveTo>
                      <a:pt x="5911" y="0"/>
                    </a:moveTo>
                    <a:lnTo>
                      <a:pt x="297952" y="188568"/>
                    </a:lnTo>
                    <a:cubicBezTo>
                      <a:pt x="352167" y="634733"/>
                      <a:pt x="419556" y="1592856"/>
                      <a:pt x="323110" y="2027487"/>
                    </a:cubicBezTo>
                    <a:lnTo>
                      <a:pt x="323099" y="2027489"/>
                    </a:lnTo>
                    <a:cubicBezTo>
                      <a:pt x="444970" y="1477912"/>
                      <a:pt x="45505" y="131076"/>
                      <a:pt x="0" y="1208"/>
                    </a:cubicBezTo>
                    <a:cubicBezTo>
                      <a:pt x="1948" y="688"/>
                      <a:pt x="3930" y="344"/>
                      <a:pt x="5911" y="0"/>
                    </a:cubicBezTo>
                    <a:close/>
                  </a:path>
                </a:pathLst>
              </a:custGeom>
              <a:solidFill>
                <a:schemeClr val="accent3">
                  <a:lumMod val="60000"/>
                  <a:lumOff val="40000"/>
                </a:schemeClr>
              </a:solidFill>
              <a:ln w="3175" cap="flat" cmpd="sng" algn="ctr">
                <a:noFill/>
                <a:prstDash val="solid"/>
              </a:ln>
              <a:effectLst>
                <a:outerShdw blurRad="50800" dist="38100" dir="16200000" rotWithShape="0">
                  <a:prstClr val="black">
                    <a:alpha val="40000"/>
                  </a:prstClr>
                </a:outerShdw>
              </a:effectLst>
            </p:spPr>
            <p:txBody>
              <a:bodyPr rtlCol="0" anchor="ctr"/>
              <a:lstStyle/>
              <a:p>
                <a:pPr algn="ctr" latinLnBrk="0">
                  <a:defRPr/>
                </a:pPr>
                <a:endParaRPr lang="zh-CN" altLang="en-US" kern="0">
                  <a:solidFill>
                    <a:prstClr val="white"/>
                  </a:solidFill>
                  <a:ea typeface="宋体"/>
                </a:endParaRPr>
              </a:p>
            </p:txBody>
          </p:sp>
        </p:grpSp>
        <p:grpSp>
          <p:nvGrpSpPr>
            <p:cNvPr id="7" name="组合 34"/>
            <p:cNvGrpSpPr/>
            <p:nvPr/>
          </p:nvGrpSpPr>
          <p:grpSpPr>
            <a:xfrm>
              <a:off x="3395508" y="2078830"/>
              <a:ext cx="2255794" cy="2407147"/>
              <a:chOff x="3395508" y="1545051"/>
              <a:chExt cx="2255794" cy="2407147"/>
            </a:xfrm>
          </p:grpSpPr>
          <p:sp>
            <p:nvSpPr>
              <p:cNvPr id="11" name="矩形 2"/>
              <p:cNvSpPr/>
              <p:nvPr/>
            </p:nvSpPr>
            <p:spPr>
              <a:xfrm>
                <a:off x="3395508" y="1545051"/>
                <a:ext cx="2250466" cy="2407147"/>
              </a:xfrm>
              <a:custGeom>
                <a:avLst/>
                <a:gdLst>
                  <a:gd name="connsiteX0" fmla="*/ 0 w 1224136"/>
                  <a:gd name="connsiteY0" fmla="*/ 0 h 1224136"/>
                  <a:gd name="connsiteX1" fmla="*/ 1224136 w 1224136"/>
                  <a:gd name="connsiteY1" fmla="*/ 0 h 1224136"/>
                  <a:gd name="connsiteX2" fmla="*/ 1224136 w 1224136"/>
                  <a:gd name="connsiteY2" fmla="*/ 1224136 h 1224136"/>
                  <a:gd name="connsiteX3" fmla="*/ 0 w 1224136"/>
                  <a:gd name="connsiteY3" fmla="*/ 1224136 h 1224136"/>
                  <a:gd name="connsiteX4" fmla="*/ 0 w 1224136"/>
                  <a:gd name="connsiteY4" fmla="*/ 0 h 1224136"/>
                  <a:gd name="connsiteX0" fmla="*/ 0 w 1227311"/>
                  <a:gd name="connsiteY0" fmla="*/ 0 h 1224136"/>
                  <a:gd name="connsiteX1" fmla="*/ 1224136 w 1227311"/>
                  <a:gd name="connsiteY1" fmla="*/ 0 h 1224136"/>
                  <a:gd name="connsiteX2" fmla="*/ 1227311 w 1227311"/>
                  <a:gd name="connsiteY2" fmla="*/ 928861 h 1224136"/>
                  <a:gd name="connsiteX3" fmla="*/ 0 w 1227311"/>
                  <a:gd name="connsiteY3" fmla="*/ 1224136 h 1224136"/>
                  <a:gd name="connsiteX4" fmla="*/ 0 w 1227311"/>
                  <a:gd name="connsiteY4" fmla="*/ 0 h 1224136"/>
                  <a:gd name="connsiteX0" fmla="*/ 0 w 1260130"/>
                  <a:gd name="connsiteY0" fmla="*/ 0 h 1224136"/>
                  <a:gd name="connsiteX1" fmla="*/ 1224136 w 1260130"/>
                  <a:gd name="connsiteY1" fmla="*/ 0 h 1224136"/>
                  <a:gd name="connsiteX2" fmla="*/ 1227311 w 1260130"/>
                  <a:gd name="connsiteY2" fmla="*/ 928861 h 1224136"/>
                  <a:gd name="connsiteX3" fmla="*/ 0 w 1260130"/>
                  <a:gd name="connsiteY3" fmla="*/ 1224136 h 1224136"/>
                  <a:gd name="connsiteX4" fmla="*/ 0 w 1260130"/>
                  <a:gd name="connsiteY4" fmla="*/ 0 h 1224136"/>
                  <a:gd name="connsiteX0" fmla="*/ 0 w 1266322"/>
                  <a:gd name="connsiteY0" fmla="*/ 0 h 1224136"/>
                  <a:gd name="connsiteX1" fmla="*/ 1224136 w 1266322"/>
                  <a:gd name="connsiteY1" fmla="*/ 0 h 1224136"/>
                  <a:gd name="connsiteX2" fmla="*/ 1227311 w 1266322"/>
                  <a:gd name="connsiteY2" fmla="*/ 928861 h 1224136"/>
                  <a:gd name="connsiteX3" fmla="*/ 0 w 1266322"/>
                  <a:gd name="connsiteY3" fmla="*/ 1224136 h 1224136"/>
                  <a:gd name="connsiteX4" fmla="*/ 0 w 1266322"/>
                  <a:gd name="connsiteY4" fmla="*/ 0 h 1224136"/>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7251"/>
                  <a:gd name="connsiteY0" fmla="*/ 339725 h 1563861"/>
                  <a:gd name="connsiteX1" fmla="*/ 1189211 w 1257251"/>
                  <a:gd name="connsiteY1" fmla="*/ 0 h 1563861"/>
                  <a:gd name="connsiteX2" fmla="*/ 1227311 w 1257251"/>
                  <a:gd name="connsiteY2" fmla="*/ 1268586 h 1563861"/>
                  <a:gd name="connsiteX3" fmla="*/ 0 w 1257251"/>
                  <a:gd name="connsiteY3" fmla="*/ 1563861 h 1563861"/>
                  <a:gd name="connsiteX4" fmla="*/ 0 w 1257251"/>
                  <a:gd name="connsiteY4" fmla="*/ 339725 h 1563861"/>
                  <a:gd name="connsiteX0" fmla="*/ 0 w 1241250"/>
                  <a:gd name="connsiteY0" fmla="*/ 298450 h 1522586"/>
                  <a:gd name="connsiteX1" fmla="*/ 1024111 w 1241250"/>
                  <a:gd name="connsiteY1" fmla="*/ 0 h 1522586"/>
                  <a:gd name="connsiteX2" fmla="*/ 1227311 w 1241250"/>
                  <a:gd name="connsiteY2" fmla="*/ 1227311 h 1522586"/>
                  <a:gd name="connsiteX3" fmla="*/ 0 w 1241250"/>
                  <a:gd name="connsiteY3" fmla="*/ 1522586 h 1522586"/>
                  <a:gd name="connsiteX4" fmla="*/ 0 w 1241250"/>
                  <a:gd name="connsiteY4" fmla="*/ 298450 h 1522586"/>
                  <a:gd name="connsiteX0" fmla="*/ 0 w 1241360"/>
                  <a:gd name="connsiteY0" fmla="*/ 310356 h 1534492"/>
                  <a:gd name="connsiteX1" fmla="*/ 1026492 w 1241360"/>
                  <a:gd name="connsiteY1" fmla="*/ 0 h 1534492"/>
                  <a:gd name="connsiteX2" fmla="*/ 1227311 w 1241360"/>
                  <a:gd name="connsiteY2" fmla="*/ 1239217 h 1534492"/>
                  <a:gd name="connsiteX3" fmla="*/ 0 w 1241360"/>
                  <a:gd name="connsiteY3" fmla="*/ 1534492 h 1534492"/>
                  <a:gd name="connsiteX4" fmla="*/ 0 w 1241360"/>
                  <a:gd name="connsiteY4" fmla="*/ 310356 h 1534492"/>
                  <a:gd name="connsiteX0" fmla="*/ 0 w 1241360"/>
                  <a:gd name="connsiteY0" fmla="*/ 310356 h 1534492"/>
                  <a:gd name="connsiteX1" fmla="*/ 1026492 w 1241360"/>
                  <a:gd name="connsiteY1" fmla="*/ 0 h 1534492"/>
                  <a:gd name="connsiteX2" fmla="*/ 1227311 w 1241360"/>
                  <a:gd name="connsiteY2" fmla="*/ 1239217 h 1534492"/>
                  <a:gd name="connsiteX3" fmla="*/ 0 w 1241360"/>
                  <a:gd name="connsiteY3" fmla="*/ 1534492 h 1534492"/>
                  <a:gd name="connsiteX4" fmla="*/ 0 w 1241360"/>
                  <a:gd name="connsiteY4" fmla="*/ 310356 h 1534492"/>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390030"/>
                  <a:gd name="connsiteX1" fmla="*/ 1028873 w 1241471"/>
                  <a:gd name="connsiteY1" fmla="*/ 0 h 1390030"/>
                  <a:gd name="connsiteX2" fmla="*/ 1227311 w 1241471"/>
                  <a:gd name="connsiteY2" fmla="*/ 1243980 h 1390030"/>
                  <a:gd name="connsiteX3" fmla="*/ 158750 w 1241471"/>
                  <a:gd name="connsiteY3" fmla="*/ 1390030 h 1390030"/>
                  <a:gd name="connsiteX4" fmla="*/ 0 w 1241471"/>
                  <a:gd name="connsiteY4" fmla="*/ 315119 h 1390030"/>
                  <a:gd name="connsiteX0" fmla="*/ 0 w 1241471"/>
                  <a:gd name="connsiteY0" fmla="*/ 315119 h 1345580"/>
                  <a:gd name="connsiteX1" fmla="*/ 1028873 w 1241471"/>
                  <a:gd name="connsiteY1" fmla="*/ 0 h 1345580"/>
                  <a:gd name="connsiteX2" fmla="*/ 1227311 w 1241471"/>
                  <a:gd name="connsiteY2" fmla="*/ 1243980 h 1345580"/>
                  <a:gd name="connsiteX3" fmla="*/ 247650 w 1241471"/>
                  <a:gd name="connsiteY3" fmla="*/ 1345580 h 1345580"/>
                  <a:gd name="connsiteX4" fmla="*/ 0 w 1241471"/>
                  <a:gd name="connsiteY4" fmla="*/ 315119 h 1345580"/>
                  <a:gd name="connsiteX0" fmla="*/ 0 w 1279571"/>
                  <a:gd name="connsiteY0" fmla="*/ 329407 h 1345580"/>
                  <a:gd name="connsiteX1" fmla="*/ 1066973 w 1279571"/>
                  <a:gd name="connsiteY1" fmla="*/ 0 h 1345580"/>
                  <a:gd name="connsiteX2" fmla="*/ 1265411 w 1279571"/>
                  <a:gd name="connsiteY2" fmla="*/ 1243980 h 1345580"/>
                  <a:gd name="connsiteX3" fmla="*/ 285750 w 1279571"/>
                  <a:gd name="connsiteY3" fmla="*/ 1345580 h 1345580"/>
                  <a:gd name="connsiteX4" fmla="*/ 0 w 1279571"/>
                  <a:gd name="connsiteY4" fmla="*/ 329407 h 1345580"/>
                  <a:gd name="connsiteX0" fmla="*/ 0 w 1279571"/>
                  <a:gd name="connsiteY0" fmla="*/ 329407 h 1345580"/>
                  <a:gd name="connsiteX1" fmla="*/ 1066973 w 1279571"/>
                  <a:gd name="connsiteY1" fmla="*/ 0 h 1345580"/>
                  <a:gd name="connsiteX2" fmla="*/ 1265411 w 1279571"/>
                  <a:gd name="connsiteY2" fmla="*/ 1243980 h 1345580"/>
                  <a:gd name="connsiteX3" fmla="*/ 252413 w 1279571"/>
                  <a:gd name="connsiteY3" fmla="*/ 1345580 h 1345580"/>
                  <a:gd name="connsiteX4" fmla="*/ 0 w 1279571"/>
                  <a:gd name="connsiteY4" fmla="*/ 329407 h 134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571" h="1345580">
                    <a:moveTo>
                      <a:pt x="0" y="329407"/>
                    </a:moveTo>
                    <a:cubicBezTo>
                      <a:pt x="391376" y="146315"/>
                      <a:pt x="624796" y="67204"/>
                      <a:pt x="1066973" y="0"/>
                    </a:cubicBezTo>
                    <a:cubicBezTo>
                      <a:pt x="1093431" y="74670"/>
                      <a:pt x="1340553" y="905785"/>
                      <a:pt x="1265411" y="1243980"/>
                    </a:cubicBezTo>
                    <a:lnTo>
                      <a:pt x="252413" y="1345580"/>
                    </a:lnTo>
                    <a:lnTo>
                      <a:pt x="0" y="329407"/>
                    </a:lnTo>
                    <a:close/>
                  </a:path>
                </a:pathLst>
              </a:custGeom>
              <a:solidFill>
                <a:schemeClr val="accent4">
                  <a:lumMod val="40000"/>
                  <a:lumOff val="60000"/>
                </a:schemeClr>
              </a:solidFill>
              <a:ln w="25400" cap="flat" cmpd="sng" algn="ctr">
                <a:noFill/>
                <a:prstDash val="solid"/>
              </a:ln>
              <a:effectLst>
                <a:outerShdw blurRad="50800" dist="38100" dir="16200000" rotWithShape="0">
                  <a:prstClr val="black">
                    <a:alpha val="40000"/>
                  </a:prstClr>
                </a:outerShdw>
              </a:effectLst>
            </p:spPr>
            <p:txBody>
              <a:bodyPr rtlCol="0" anchor="ctr"/>
              <a:lstStyle/>
              <a:p>
                <a:pPr algn="ctr" latinLnBrk="0">
                  <a:defRPr/>
                </a:pPr>
                <a:endParaRPr lang="zh-CN" altLang="en-US" kern="0">
                  <a:solidFill>
                    <a:prstClr val="white"/>
                  </a:solidFill>
                  <a:ea typeface="宋体"/>
                </a:endParaRPr>
              </a:p>
            </p:txBody>
          </p:sp>
          <p:sp>
            <p:nvSpPr>
              <p:cNvPr id="12" name="矩形 2"/>
              <p:cNvSpPr/>
              <p:nvPr/>
            </p:nvSpPr>
            <p:spPr>
              <a:xfrm>
                <a:off x="5279456" y="1568998"/>
                <a:ext cx="371846" cy="2131755"/>
              </a:xfrm>
              <a:custGeom>
                <a:avLst/>
                <a:gdLst/>
                <a:ahLst/>
                <a:cxnLst/>
                <a:rect l="l" t="t" r="r" b="b"/>
                <a:pathLst>
                  <a:path w="371846" h="2027489">
                    <a:moveTo>
                      <a:pt x="5911" y="0"/>
                    </a:moveTo>
                    <a:lnTo>
                      <a:pt x="297952" y="188568"/>
                    </a:lnTo>
                    <a:cubicBezTo>
                      <a:pt x="352167" y="634733"/>
                      <a:pt x="419556" y="1592856"/>
                      <a:pt x="323110" y="2027487"/>
                    </a:cubicBezTo>
                    <a:lnTo>
                      <a:pt x="323099" y="2027489"/>
                    </a:lnTo>
                    <a:cubicBezTo>
                      <a:pt x="444970" y="1477912"/>
                      <a:pt x="45505" y="131076"/>
                      <a:pt x="0" y="1208"/>
                    </a:cubicBezTo>
                    <a:cubicBezTo>
                      <a:pt x="1948" y="688"/>
                      <a:pt x="3930" y="344"/>
                      <a:pt x="5911" y="0"/>
                    </a:cubicBezTo>
                    <a:close/>
                  </a:path>
                </a:pathLst>
              </a:custGeom>
              <a:solidFill>
                <a:schemeClr val="accent4">
                  <a:lumMod val="60000"/>
                  <a:lumOff val="40000"/>
                </a:schemeClr>
              </a:solidFill>
              <a:ln w="25400" cap="flat" cmpd="sng" algn="ctr">
                <a:noFill/>
                <a:prstDash val="solid"/>
              </a:ln>
              <a:effectLst>
                <a:outerShdw blurRad="50800" dist="38100" dir="16200000" rotWithShape="0">
                  <a:prstClr val="black">
                    <a:alpha val="40000"/>
                  </a:prstClr>
                </a:outerShdw>
              </a:effectLst>
            </p:spPr>
            <p:txBody>
              <a:bodyPr rtlCol="0" anchor="ctr"/>
              <a:lstStyle/>
              <a:p>
                <a:pPr algn="ctr" latinLnBrk="0">
                  <a:defRPr/>
                </a:pPr>
                <a:endParaRPr lang="zh-CN" altLang="en-US" kern="0">
                  <a:solidFill>
                    <a:prstClr val="white"/>
                  </a:solidFill>
                  <a:ea typeface="宋体"/>
                </a:endParaRPr>
              </a:p>
            </p:txBody>
          </p:sp>
        </p:grpSp>
        <p:grpSp>
          <p:nvGrpSpPr>
            <p:cNvPr id="8" name="组合 42"/>
            <p:cNvGrpSpPr/>
            <p:nvPr/>
          </p:nvGrpSpPr>
          <p:grpSpPr>
            <a:xfrm>
              <a:off x="5927921" y="2060870"/>
              <a:ext cx="2242760" cy="2407147"/>
              <a:chOff x="5927921" y="1527091"/>
              <a:chExt cx="2242760" cy="2407147"/>
            </a:xfrm>
          </p:grpSpPr>
          <p:sp>
            <p:nvSpPr>
              <p:cNvPr id="9" name="矩形 2"/>
              <p:cNvSpPr/>
              <p:nvPr/>
            </p:nvSpPr>
            <p:spPr>
              <a:xfrm>
                <a:off x="5927921" y="1527091"/>
                <a:ext cx="2225459" cy="2407147"/>
              </a:xfrm>
              <a:custGeom>
                <a:avLst/>
                <a:gdLst>
                  <a:gd name="connsiteX0" fmla="*/ 0 w 1224136"/>
                  <a:gd name="connsiteY0" fmla="*/ 0 h 1224136"/>
                  <a:gd name="connsiteX1" fmla="*/ 1224136 w 1224136"/>
                  <a:gd name="connsiteY1" fmla="*/ 0 h 1224136"/>
                  <a:gd name="connsiteX2" fmla="*/ 1224136 w 1224136"/>
                  <a:gd name="connsiteY2" fmla="*/ 1224136 h 1224136"/>
                  <a:gd name="connsiteX3" fmla="*/ 0 w 1224136"/>
                  <a:gd name="connsiteY3" fmla="*/ 1224136 h 1224136"/>
                  <a:gd name="connsiteX4" fmla="*/ 0 w 1224136"/>
                  <a:gd name="connsiteY4" fmla="*/ 0 h 1224136"/>
                  <a:gd name="connsiteX0" fmla="*/ 0 w 1227311"/>
                  <a:gd name="connsiteY0" fmla="*/ 0 h 1224136"/>
                  <a:gd name="connsiteX1" fmla="*/ 1224136 w 1227311"/>
                  <a:gd name="connsiteY1" fmla="*/ 0 h 1224136"/>
                  <a:gd name="connsiteX2" fmla="*/ 1227311 w 1227311"/>
                  <a:gd name="connsiteY2" fmla="*/ 928861 h 1224136"/>
                  <a:gd name="connsiteX3" fmla="*/ 0 w 1227311"/>
                  <a:gd name="connsiteY3" fmla="*/ 1224136 h 1224136"/>
                  <a:gd name="connsiteX4" fmla="*/ 0 w 1227311"/>
                  <a:gd name="connsiteY4" fmla="*/ 0 h 1224136"/>
                  <a:gd name="connsiteX0" fmla="*/ 0 w 1260130"/>
                  <a:gd name="connsiteY0" fmla="*/ 0 h 1224136"/>
                  <a:gd name="connsiteX1" fmla="*/ 1224136 w 1260130"/>
                  <a:gd name="connsiteY1" fmla="*/ 0 h 1224136"/>
                  <a:gd name="connsiteX2" fmla="*/ 1227311 w 1260130"/>
                  <a:gd name="connsiteY2" fmla="*/ 928861 h 1224136"/>
                  <a:gd name="connsiteX3" fmla="*/ 0 w 1260130"/>
                  <a:gd name="connsiteY3" fmla="*/ 1224136 h 1224136"/>
                  <a:gd name="connsiteX4" fmla="*/ 0 w 1260130"/>
                  <a:gd name="connsiteY4" fmla="*/ 0 h 1224136"/>
                  <a:gd name="connsiteX0" fmla="*/ 0 w 1266322"/>
                  <a:gd name="connsiteY0" fmla="*/ 0 h 1224136"/>
                  <a:gd name="connsiteX1" fmla="*/ 1224136 w 1266322"/>
                  <a:gd name="connsiteY1" fmla="*/ 0 h 1224136"/>
                  <a:gd name="connsiteX2" fmla="*/ 1227311 w 1266322"/>
                  <a:gd name="connsiteY2" fmla="*/ 928861 h 1224136"/>
                  <a:gd name="connsiteX3" fmla="*/ 0 w 1266322"/>
                  <a:gd name="connsiteY3" fmla="*/ 1224136 h 1224136"/>
                  <a:gd name="connsiteX4" fmla="*/ 0 w 1266322"/>
                  <a:gd name="connsiteY4" fmla="*/ 0 h 1224136"/>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6619"/>
                  <a:gd name="connsiteY0" fmla="*/ 339725 h 1563861"/>
                  <a:gd name="connsiteX1" fmla="*/ 1186036 w 1256619"/>
                  <a:gd name="connsiteY1" fmla="*/ 0 h 1563861"/>
                  <a:gd name="connsiteX2" fmla="*/ 1227311 w 1256619"/>
                  <a:gd name="connsiteY2" fmla="*/ 1268586 h 1563861"/>
                  <a:gd name="connsiteX3" fmla="*/ 0 w 1256619"/>
                  <a:gd name="connsiteY3" fmla="*/ 1563861 h 1563861"/>
                  <a:gd name="connsiteX4" fmla="*/ 0 w 1256619"/>
                  <a:gd name="connsiteY4" fmla="*/ 339725 h 1563861"/>
                  <a:gd name="connsiteX0" fmla="*/ 0 w 1257251"/>
                  <a:gd name="connsiteY0" fmla="*/ 339725 h 1563861"/>
                  <a:gd name="connsiteX1" fmla="*/ 1189211 w 1257251"/>
                  <a:gd name="connsiteY1" fmla="*/ 0 h 1563861"/>
                  <a:gd name="connsiteX2" fmla="*/ 1227311 w 1257251"/>
                  <a:gd name="connsiteY2" fmla="*/ 1268586 h 1563861"/>
                  <a:gd name="connsiteX3" fmla="*/ 0 w 1257251"/>
                  <a:gd name="connsiteY3" fmla="*/ 1563861 h 1563861"/>
                  <a:gd name="connsiteX4" fmla="*/ 0 w 1257251"/>
                  <a:gd name="connsiteY4" fmla="*/ 339725 h 1563861"/>
                  <a:gd name="connsiteX0" fmla="*/ 0 w 1241250"/>
                  <a:gd name="connsiteY0" fmla="*/ 298450 h 1522586"/>
                  <a:gd name="connsiteX1" fmla="*/ 1024111 w 1241250"/>
                  <a:gd name="connsiteY1" fmla="*/ 0 h 1522586"/>
                  <a:gd name="connsiteX2" fmla="*/ 1227311 w 1241250"/>
                  <a:gd name="connsiteY2" fmla="*/ 1227311 h 1522586"/>
                  <a:gd name="connsiteX3" fmla="*/ 0 w 1241250"/>
                  <a:gd name="connsiteY3" fmla="*/ 1522586 h 1522586"/>
                  <a:gd name="connsiteX4" fmla="*/ 0 w 1241250"/>
                  <a:gd name="connsiteY4" fmla="*/ 298450 h 1522586"/>
                  <a:gd name="connsiteX0" fmla="*/ 0 w 1241360"/>
                  <a:gd name="connsiteY0" fmla="*/ 310356 h 1534492"/>
                  <a:gd name="connsiteX1" fmla="*/ 1026492 w 1241360"/>
                  <a:gd name="connsiteY1" fmla="*/ 0 h 1534492"/>
                  <a:gd name="connsiteX2" fmla="*/ 1227311 w 1241360"/>
                  <a:gd name="connsiteY2" fmla="*/ 1239217 h 1534492"/>
                  <a:gd name="connsiteX3" fmla="*/ 0 w 1241360"/>
                  <a:gd name="connsiteY3" fmla="*/ 1534492 h 1534492"/>
                  <a:gd name="connsiteX4" fmla="*/ 0 w 1241360"/>
                  <a:gd name="connsiteY4" fmla="*/ 310356 h 1534492"/>
                  <a:gd name="connsiteX0" fmla="*/ 0 w 1241360"/>
                  <a:gd name="connsiteY0" fmla="*/ 310356 h 1534492"/>
                  <a:gd name="connsiteX1" fmla="*/ 1026492 w 1241360"/>
                  <a:gd name="connsiteY1" fmla="*/ 0 h 1534492"/>
                  <a:gd name="connsiteX2" fmla="*/ 1227311 w 1241360"/>
                  <a:gd name="connsiteY2" fmla="*/ 1239217 h 1534492"/>
                  <a:gd name="connsiteX3" fmla="*/ 0 w 1241360"/>
                  <a:gd name="connsiteY3" fmla="*/ 1534492 h 1534492"/>
                  <a:gd name="connsiteX4" fmla="*/ 0 w 1241360"/>
                  <a:gd name="connsiteY4" fmla="*/ 310356 h 1534492"/>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539255"/>
                  <a:gd name="connsiteX1" fmla="*/ 1028873 w 1241471"/>
                  <a:gd name="connsiteY1" fmla="*/ 0 h 1539255"/>
                  <a:gd name="connsiteX2" fmla="*/ 1227311 w 1241471"/>
                  <a:gd name="connsiteY2" fmla="*/ 1243980 h 1539255"/>
                  <a:gd name="connsiteX3" fmla="*/ 0 w 1241471"/>
                  <a:gd name="connsiteY3" fmla="*/ 1539255 h 1539255"/>
                  <a:gd name="connsiteX4" fmla="*/ 0 w 1241471"/>
                  <a:gd name="connsiteY4" fmla="*/ 315119 h 1539255"/>
                  <a:gd name="connsiteX0" fmla="*/ 0 w 1241471"/>
                  <a:gd name="connsiteY0" fmla="*/ 315119 h 1390030"/>
                  <a:gd name="connsiteX1" fmla="*/ 1028873 w 1241471"/>
                  <a:gd name="connsiteY1" fmla="*/ 0 h 1390030"/>
                  <a:gd name="connsiteX2" fmla="*/ 1227311 w 1241471"/>
                  <a:gd name="connsiteY2" fmla="*/ 1243980 h 1390030"/>
                  <a:gd name="connsiteX3" fmla="*/ 158750 w 1241471"/>
                  <a:gd name="connsiteY3" fmla="*/ 1390030 h 1390030"/>
                  <a:gd name="connsiteX4" fmla="*/ 0 w 1241471"/>
                  <a:gd name="connsiteY4" fmla="*/ 315119 h 1390030"/>
                  <a:gd name="connsiteX0" fmla="*/ 0 w 1241471"/>
                  <a:gd name="connsiteY0" fmla="*/ 315119 h 1345580"/>
                  <a:gd name="connsiteX1" fmla="*/ 1028873 w 1241471"/>
                  <a:gd name="connsiteY1" fmla="*/ 0 h 1345580"/>
                  <a:gd name="connsiteX2" fmla="*/ 1227311 w 1241471"/>
                  <a:gd name="connsiteY2" fmla="*/ 1243980 h 1345580"/>
                  <a:gd name="connsiteX3" fmla="*/ 247650 w 1241471"/>
                  <a:gd name="connsiteY3" fmla="*/ 1345580 h 1345580"/>
                  <a:gd name="connsiteX4" fmla="*/ 0 w 1241471"/>
                  <a:gd name="connsiteY4" fmla="*/ 315119 h 1345580"/>
                  <a:gd name="connsiteX0" fmla="*/ 0 w 1279571"/>
                  <a:gd name="connsiteY0" fmla="*/ 329407 h 1345580"/>
                  <a:gd name="connsiteX1" fmla="*/ 1066973 w 1279571"/>
                  <a:gd name="connsiteY1" fmla="*/ 0 h 1345580"/>
                  <a:gd name="connsiteX2" fmla="*/ 1265411 w 1279571"/>
                  <a:gd name="connsiteY2" fmla="*/ 1243980 h 1345580"/>
                  <a:gd name="connsiteX3" fmla="*/ 285750 w 1279571"/>
                  <a:gd name="connsiteY3" fmla="*/ 1345580 h 1345580"/>
                  <a:gd name="connsiteX4" fmla="*/ 0 w 1279571"/>
                  <a:gd name="connsiteY4" fmla="*/ 329407 h 1345580"/>
                  <a:gd name="connsiteX0" fmla="*/ 0 w 1279571"/>
                  <a:gd name="connsiteY0" fmla="*/ 329407 h 1345580"/>
                  <a:gd name="connsiteX1" fmla="*/ 1066973 w 1279571"/>
                  <a:gd name="connsiteY1" fmla="*/ 0 h 1345580"/>
                  <a:gd name="connsiteX2" fmla="*/ 1265411 w 1279571"/>
                  <a:gd name="connsiteY2" fmla="*/ 1243980 h 1345580"/>
                  <a:gd name="connsiteX3" fmla="*/ 252413 w 1279571"/>
                  <a:gd name="connsiteY3" fmla="*/ 1345580 h 1345580"/>
                  <a:gd name="connsiteX4" fmla="*/ 0 w 1279571"/>
                  <a:gd name="connsiteY4" fmla="*/ 329407 h 1345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571" h="1345580">
                    <a:moveTo>
                      <a:pt x="0" y="329407"/>
                    </a:moveTo>
                    <a:cubicBezTo>
                      <a:pt x="391376" y="146315"/>
                      <a:pt x="624796" y="67204"/>
                      <a:pt x="1066973" y="0"/>
                    </a:cubicBezTo>
                    <a:cubicBezTo>
                      <a:pt x="1093431" y="74670"/>
                      <a:pt x="1340553" y="905785"/>
                      <a:pt x="1265411" y="1243980"/>
                    </a:cubicBezTo>
                    <a:lnTo>
                      <a:pt x="252413" y="1345580"/>
                    </a:lnTo>
                    <a:lnTo>
                      <a:pt x="0" y="329407"/>
                    </a:lnTo>
                    <a:close/>
                  </a:path>
                </a:pathLst>
              </a:custGeom>
              <a:solidFill>
                <a:schemeClr val="accent6">
                  <a:lumMod val="40000"/>
                  <a:lumOff val="60000"/>
                </a:schemeClr>
              </a:solidFill>
              <a:ln w="25400" cap="flat" cmpd="sng" algn="ctr">
                <a:noFill/>
                <a:prstDash val="solid"/>
              </a:ln>
              <a:effectLst>
                <a:outerShdw blurRad="50800" dist="38100" dir="16200000" rotWithShape="0">
                  <a:prstClr val="black">
                    <a:alpha val="40000"/>
                  </a:prstClr>
                </a:outerShdw>
              </a:effectLst>
            </p:spPr>
            <p:txBody>
              <a:bodyPr rtlCol="0" anchor="ctr"/>
              <a:lstStyle/>
              <a:p>
                <a:pPr algn="ctr" latinLnBrk="0">
                  <a:defRPr/>
                </a:pPr>
                <a:endParaRPr lang="zh-CN" altLang="en-US" kern="0">
                  <a:solidFill>
                    <a:prstClr val="white"/>
                  </a:solidFill>
                  <a:ea typeface="宋体"/>
                </a:endParaRPr>
              </a:p>
            </p:txBody>
          </p:sp>
          <p:sp>
            <p:nvSpPr>
              <p:cNvPr id="10" name="矩形 2"/>
              <p:cNvSpPr/>
              <p:nvPr/>
            </p:nvSpPr>
            <p:spPr>
              <a:xfrm>
                <a:off x="7759879" y="1545051"/>
                <a:ext cx="410802" cy="2083860"/>
              </a:xfrm>
              <a:custGeom>
                <a:avLst/>
                <a:gdLst/>
                <a:ahLst/>
                <a:cxnLst/>
                <a:rect l="l" t="t" r="r" b="b"/>
                <a:pathLst>
                  <a:path w="371846" h="2027489">
                    <a:moveTo>
                      <a:pt x="5911" y="0"/>
                    </a:moveTo>
                    <a:lnTo>
                      <a:pt x="297952" y="188568"/>
                    </a:lnTo>
                    <a:cubicBezTo>
                      <a:pt x="352167" y="634733"/>
                      <a:pt x="419556" y="1592856"/>
                      <a:pt x="323110" y="2027487"/>
                    </a:cubicBezTo>
                    <a:lnTo>
                      <a:pt x="323099" y="2027489"/>
                    </a:lnTo>
                    <a:cubicBezTo>
                      <a:pt x="444970" y="1477912"/>
                      <a:pt x="45505" y="131076"/>
                      <a:pt x="0" y="1208"/>
                    </a:cubicBezTo>
                    <a:cubicBezTo>
                      <a:pt x="1948" y="688"/>
                      <a:pt x="3930" y="344"/>
                      <a:pt x="5911" y="0"/>
                    </a:cubicBezTo>
                    <a:close/>
                  </a:path>
                </a:pathLst>
              </a:custGeom>
              <a:solidFill>
                <a:schemeClr val="accent6">
                  <a:lumMod val="60000"/>
                  <a:lumOff val="40000"/>
                </a:schemeClr>
              </a:solidFill>
              <a:ln w="25400" cap="flat" cmpd="sng" algn="ctr">
                <a:noFill/>
                <a:prstDash val="solid"/>
              </a:ln>
              <a:effectLst>
                <a:outerShdw blurRad="50800" dist="38100" dir="16200000" rotWithShape="0">
                  <a:prstClr val="black">
                    <a:alpha val="40000"/>
                  </a:prstClr>
                </a:outerShdw>
              </a:effectLst>
            </p:spPr>
            <p:txBody>
              <a:bodyPr rtlCol="0" anchor="ctr"/>
              <a:lstStyle/>
              <a:p>
                <a:pPr algn="ctr" latinLnBrk="0">
                  <a:defRPr/>
                </a:pPr>
                <a:endParaRPr lang="zh-CN" altLang="en-US" kern="0">
                  <a:solidFill>
                    <a:prstClr val="white"/>
                  </a:solidFill>
                  <a:ea typeface="宋体"/>
                </a:endParaRPr>
              </a:p>
            </p:txBody>
          </p:sp>
        </p:grpSp>
      </p:grpSp>
      <p:sp>
        <p:nvSpPr>
          <p:cNvPr id="15" name="Прямоугольник 14"/>
          <p:cNvSpPr/>
          <p:nvPr/>
        </p:nvSpPr>
        <p:spPr>
          <a:xfrm>
            <a:off x="6241779" y="3644574"/>
            <a:ext cx="2436126" cy="646331"/>
          </a:xfrm>
          <a:prstGeom prst="rect">
            <a:avLst/>
          </a:prstGeom>
        </p:spPr>
        <p:txBody>
          <a:bodyPr wrap="square">
            <a:spAutoFit/>
          </a:bodyPr>
          <a:lstStyle/>
          <a:p>
            <a:pPr algn="ctr" latinLnBrk="0"/>
            <a:r>
              <a:rPr lang="ru-RU" dirty="0">
                <a:solidFill>
                  <a:prstClr val="black"/>
                </a:solidFill>
                <a:latin typeface="Arial" pitchFamily="34" charset="0"/>
                <a:cs typeface="Arial" pitchFamily="34" charset="0"/>
              </a:rPr>
              <a:t>Шляхи </a:t>
            </a:r>
            <a:r>
              <a:rPr lang="ru-RU" dirty="0" err="1">
                <a:solidFill>
                  <a:prstClr val="black"/>
                </a:solidFill>
                <a:latin typeface="Arial" pitchFamily="34" charset="0"/>
                <a:cs typeface="Arial" pitchFamily="34" charset="0"/>
              </a:rPr>
              <a:t>реалізації</a:t>
            </a:r>
            <a:r>
              <a:rPr lang="ru-RU" dirty="0">
                <a:solidFill>
                  <a:prstClr val="black"/>
                </a:solidFill>
                <a:latin typeface="Arial" pitchFamily="34" charset="0"/>
                <a:cs typeface="Arial" pitchFamily="34" charset="0"/>
              </a:rPr>
              <a:t> </a:t>
            </a:r>
            <a:r>
              <a:rPr lang="ru-RU" dirty="0" err="1">
                <a:solidFill>
                  <a:prstClr val="black"/>
                </a:solidFill>
                <a:latin typeface="Arial" pitchFamily="34" charset="0"/>
                <a:cs typeface="Arial" pitchFamily="34" charset="0"/>
              </a:rPr>
              <a:t>освітнього</a:t>
            </a:r>
            <a:r>
              <a:rPr lang="ru-RU" dirty="0">
                <a:solidFill>
                  <a:prstClr val="black"/>
                </a:solidFill>
                <a:latin typeface="Arial" pitchFamily="34" charset="0"/>
                <a:cs typeface="Arial" pitchFamily="34" charset="0"/>
              </a:rPr>
              <a:t> </a:t>
            </a:r>
            <a:r>
              <a:rPr lang="ru-RU" dirty="0" err="1">
                <a:solidFill>
                  <a:prstClr val="black"/>
                </a:solidFill>
                <a:latin typeface="Arial" pitchFamily="34" charset="0"/>
                <a:cs typeface="Arial" pitchFamily="34" charset="0"/>
              </a:rPr>
              <a:t>процесу</a:t>
            </a:r>
            <a:endParaRPr lang="uk-UA" dirty="0">
              <a:solidFill>
                <a:prstClr val="black"/>
              </a:solidFill>
              <a:latin typeface="Arial" pitchFamily="34" charset="0"/>
              <a:cs typeface="Arial" pitchFamily="34" charset="0"/>
            </a:endParaRPr>
          </a:p>
        </p:txBody>
      </p:sp>
      <p:sp>
        <p:nvSpPr>
          <p:cNvPr id="16" name="Прямоугольник 15"/>
          <p:cNvSpPr/>
          <p:nvPr/>
        </p:nvSpPr>
        <p:spPr>
          <a:xfrm>
            <a:off x="6166719" y="2405003"/>
            <a:ext cx="2245004" cy="646331"/>
          </a:xfrm>
          <a:prstGeom prst="rect">
            <a:avLst/>
          </a:prstGeom>
        </p:spPr>
        <p:txBody>
          <a:bodyPr wrap="square">
            <a:spAutoFit/>
          </a:bodyPr>
          <a:lstStyle/>
          <a:p>
            <a:pPr algn="ctr" latinLnBrk="0"/>
            <a:r>
              <a:rPr lang="uk-UA" b="1" u="sng" dirty="0">
                <a:solidFill>
                  <a:prstClr val="black"/>
                </a:solidFill>
                <a:latin typeface="Arial" pitchFamily="34" charset="0"/>
                <a:cs typeface="Arial" pitchFamily="34" charset="0"/>
              </a:rPr>
              <a:t>Прикінцеві положення</a:t>
            </a:r>
          </a:p>
        </p:txBody>
      </p:sp>
      <p:sp>
        <p:nvSpPr>
          <p:cNvPr id="17" name="Прямоугольник 16"/>
          <p:cNvSpPr/>
          <p:nvPr/>
        </p:nvSpPr>
        <p:spPr>
          <a:xfrm>
            <a:off x="3321292" y="2414492"/>
            <a:ext cx="2162772" cy="369332"/>
          </a:xfrm>
          <a:prstGeom prst="rect">
            <a:avLst/>
          </a:prstGeom>
        </p:spPr>
        <p:txBody>
          <a:bodyPr wrap="none">
            <a:spAutoFit/>
          </a:bodyPr>
          <a:lstStyle/>
          <a:p>
            <a:pPr latinLnBrk="0"/>
            <a:r>
              <a:rPr lang="uk-UA" b="1" u="sng" dirty="0">
                <a:solidFill>
                  <a:prstClr val="black"/>
                </a:solidFill>
                <a:latin typeface="Arial" pitchFamily="34" charset="0"/>
                <a:cs typeface="Arial" pitchFamily="34" charset="0"/>
              </a:rPr>
              <a:t>Основна частина</a:t>
            </a:r>
          </a:p>
        </p:txBody>
      </p:sp>
      <p:sp>
        <p:nvSpPr>
          <p:cNvPr id="18" name="TextBox 17"/>
          <p:cNvSpPr txBox="1"/>
          <p:nvPr/>
        </p:nvSpPr>
        <p:spPr>
          <a:xfrm>
            <a:off x="619036" y="2269193"/>
            <a:ext cx="2006221" cy="646331"/>
          </a:xfrm>
          <a:prstGeom prst="rect">
            <a:avLst/>
          </a:prstGeom>
          <a:noFill/>
        </p:spPr>
        <p:txBody>
          <a:bodyPr wrap="square" rtlCol="0">
            <a:spAutoFit/>
          </a:bodyPr>
          <a:lstStyle/>
          <a:p>
            <a:pPr algn="ctr" latinLnBrk="0"/>
            <a:r>
              <a:rPr lang="uk-UA" b="1" u="sng" dirty="0">
                <a:solidFill>
                  <a:prstClr val="black"/>
                </a:solidFill>
                <a:latin typeface="Arial" pitchFamily="34" charset="0"/>
                <a:cs typeface="Arial" pitchFamily="34" charset="0"/>
              </a:rPr>
              <a:t>Пояснювальна записка</a:t>
            </a:r>
          </a:p>
        </p:txBody>
      </p:sp>
      <p:pic>
        <p:nvPicPr>
          <p:cNvPr id="19" name="Picture 2" descr="Бесплатная векторная графика вверх зеленая стрелка"/>
          <p:cNvPicPr>
            <a:picLocks noChangeAspect="1" noChangeArrowheads="1"/>
          </p:cNvPicPr>
          <p:nvPr/>
        </p:nvPicPr>
        <p:blipFill>
          <a:blip r:embed="rId2" cstate="print"/>
          <a:srcRect/>
          <a:stretch>
            <a:fillRect/>
          </a:stretch>
        </p:blipFill>
        <p:spPr bwMode="auto">
          <a:xfrm rot="10800000">
            <a:off x="7322478" y="3306961"/>
            <a:ext cx="290347" cy="376805"/>
          </a:xfrm>
          <a:prstGeom prst="rect">
            <a:avLst/>
          </a:prstGeom>
          <a:noFill/>
        </p:spPr>
      </p:pic>
      <p:pic>
        <p:nvPicPr>
          <p:cNvPr id="20" name="Picture 4" descr="Pfeil Links Zurück - Kostenlose Vektorgrafik auf Pixabay"/>
          <p:cNvPicPr>
            <a:picLocks noChangeAspect="1" noChangeArrowheads="1"/>
          </p:cNvPicPr>
          <p:nvPr/>
        </p:nvPicPr>
        <p:blipFill>
          <a:blip r:embed="rId3" cstate="print"/>
          <a:srcRect/>
          <a:stretch>
            <a:fillRect/>
          </a:stretch>
        </p:blipFill>
        <p:spPr bwMode="auto">
          <a:xfrm rot="16200000">
            <a:off x="4311714" y="3083099"/>
            <a:ext cx="350133" cy="286604"/>
          </a:xfrm>
          <a:prstGeom prst="rect">
            <a:avLst/>
          </a:prstGeom>
          <a:noFill/>
        </p:spPr>
      </p:pic>
      <p:pic>
        <p:nvPicPr>
          <p:cNvPr id="21" name="Picture 6" descr="Blue Go Next Clip Art at Clker.com - vector clip art online, royalty free &amp;  public domain"/>
          <p:cNvPicPr>
            <a:picLocks noChangeAspect="1" noChangeArrowheads="1"/>
          </p:cNvPicPr>
          <p:nvPr/>
        </p:nvPicPr>
        <p:blipFill>
          <a:blip r:embed="rId4" cstate="print"/>
          <a:srcRect/>
          <a:stretch>
            <a:fillRect/>
          </a:stretch>
        </p:blipFill>
        <p:spPr bwMode="auto">
          <a:xfrm rot="16200000" flipH="1">
            <a:off x="1475338" y="2976934"/>
            <a:ext cx="368409" cy="291645"/>
          </a:xfrm>
          <a:prstGeom prst="rect">
            <a:avLst/>
          </a:prstGeom>
          <a:noFill/>
        </p:spPr>
      </p:pic>
      <p:sp>
        <p:nvSpPr>
          <p:cNvPr id="22" name="Прямоугольник 21"/>
          <p:cNvSpPr/>
          <p:nvPr/>
        </p:nvSpPr>
        <p:spPr>
          <a:xfrm>
            <a:off x="3321292" y="3402185"/>
            <a:ext cx="2330977" cy="1323439"/>
          </a:xfrm>
          <a:prstGeom prst="rect">
            <a:avLst/>
          </a:prstGeom>
        </p:spPr>
        <p:txBody>
          <a:bodyPr wrap="square">
            <a:spAutoFit/>
          </a:bodyPr>
          <a:lstStyle/>
          <a:p>
            <a:pPr algn="ctr" latinLnBrk="0">
              <a:buClr>
                <a:srgbClr val="ED7D31">
                  <a:lumMod val="75000"/>
                </a:srgbClr>
              </a:buClr>
              <a:buSzPct val="120000"/>
              <a:buFont typeface="Wingdings" pitchFamily="2" charset="2"/>
              <a:buChar char="Ø"/>
            </a:pPr>
            <a:r>
              <a:rPr lang="uk-UA" sz="1600" dirty="0">
                <a:solidFill>
                  <a:prstClr val="black"/>
                </a:solidFill>
                <a:latin typeface="Arial" pitchFamily="34" charset="0"/>
                <a:cs typeface="Arial" pitchFamily="34" charset="0"/>
              </a:rPr>
              <a:t>Очікувані результати навчання</a:t>
            </a:r>
          </a:p>
          <a:p>
            <a:pPr algn="ctr" latinLnBrk="0">
              <a:buClr>
                <a:srgbClr val="ED7D31">
                  <a:lumMod val="75000"/>
                </a:srgbClr>
              </a:buClr>
              <a:buSzPct val="120000"/>
              <a:buFont typeface="Wingdings" pitchFamily="2" charset="2"/>
              <a:buChar char="Ø"/>
            </a:pPr>
            <a:r>
              <a:rPr lang="uk-UA" sz="1600" dirty="0">
                <a:solidFill>
                  <a:prstClr val="black"/>
                </a:solidFill>
                <a:latin typeface="Arial" pitchFamily="34" charset="0"/>
                <a:cs typeface="Arial" pitchFamily="34" charset="0"/>
              </a:rPr>
              <a:t>Пропонований зміст</a:t>
            </a:r>
          </a:p>
          <a:p>
            <a:pPr algn="ctr" latinLnBrk="0">
              <a:buClr>
                <a:srgbClr val="ED7D31">
                  <a:lumMod val="75000"/>
                </a:srgbClr>
              </a:buClr>
              <a:buSzPct val="120000"/>
              <a:buFont typeface="Wingdings" pitchFamily="2" charset="2"/>
              <a:buChar char="Ø"/>
            </a:pPr>
            <a:r>
              <a:rPr lang="uk-UA" sz="1600" dirty="0">
                <a:solidFill>
                  <a:prstClr val="black"/>
                </a:solidFill>
                <a:latin typeface="Arial" pitchFamily="34" charset="0"/>
                <a:cs typeface="Arial" pitchFamily="34" charset="0"/>
              </a:rPr>
              <a:t>Види навчальної діяльності</a:t>
            </a:r>
          </a:p>
        </p:txBody>
      </p:sp>
      <p:sp>
        <p:nvSpPr>
          <p:cNvPr id="23" name="TextBox 22"/>
          <p:cNvSpPr txBox="1"/>
          <p:nvPr/>
        </p:nvSpPr>
        <p:spPr>
          <a:xfrm>
            <a:off x="666669" y="3636023"/>
            <a:ext cx="1985748" cy="923330"/>
          </a:xfrm>
          <a:prstGeom prst="rect">
            <a:avLst/>
          </a:prstGeom>
          <a:noFill/>
        </p:spPr>
        <p:txBody>
          <a:bodyPr wrap="square" rtlCol="0">
            <a:spAutoFit/>
          </a:bodyPr>
          <a:lstStyle/>
          <a:p>
            <a:pPr algn="ctr" latinLnBrk="0"/>
            <a:r>
              <a:rPr lang="uk-UA" dirty="0">
                <a:solidFill>
                  <a:prstClr val="black"/>
                </a:solidFill>
                <a:latin typeface="Arial" pitchFamily="34" charset="0"/>
                <a:cs typeface="Arial" pitchFamily="34" charset="0"/>
              </a:rPr>
              <a:t>Мета, завдання, структура змісту курсу</a:t>
            </a:r>
          </a:p>
        </p:txBody>
      </p:sp>
    </p:spTree>
    <p:extLst>
      <p:ext uri="{BB962C8B-B14F-4D97-AF65-F5344CB8AC3E}">
        <p14:creationId xmlns:p14="http://schemas.microsoft.com/office/powerpoint/2010/main" val="25151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71896"/>
            <a:ext cx="5939959" cy="584775"/>
          </a:xfrm>
          <a:prstGeom prst="rect">
            <a:avLst/>
          </a:prstGeom>
        </p:spPr>
        <p:txBody>
          <a:bodyPr wrap="none">
            <a:spAutoFit/>
          </a:bodyPr>
          <a:lstStyle/>
          <a:p>
            <a:pPr latinLnBrk="0"/>
            <a:r>
              <a:rPr lang="uk-UA" sz="32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Структура модельних програм</a:t>
            </a:r>
          </a:p>
        </p:txBody>
      </p:sp>
      <p:sp>
        <p:nvSpPr>
          <p:cNvPr id="24" name="Прямоугольник 23"/>
          <p:cNvSpPr/>
          <p:nvPr/>
        </p:nvSpPr>
        <p:spPr>
          <a:xfrm>
            <a:off x="35130" y="980727"/>
            <a:ext cx="9108870" cy="5016758"/>
          </a:xfrm>
          <a:prstGeom prst="rect">
            <a:avLst/>
          </a:prstGeom>
        </p:spPr>
        <p:txBody>
          <a:bodyPr wrap="square">
            <a:spAutoFit/>
          </a:bodyPr>
          <a:lstStyle/>
          <a:p>
            <a:pPr marL="342900" indent="-342900">
              <a:buFont typeface="Wingdings" pitchFamily="2" charset="2"/>
              <a:buChar char="Ø"/>
            </a:pPr>
            <a:r>
              <a:rPr lang="ru-RU" sz="2000" dirty="0" err="1">
                <a:latin typeface="Times New Roman" pitchFamily="18" charset="0"/>
                <a:cs typeface="Times New Roman" pitchFamily="18" charset="0"/>
              </a:rPr>
              <a:t>Модельні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зв’язок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очікуваними</a:t>
            </a:r>
            <a:r>
              <a:rPr lang="ru-RU" sz="2000" dirty="0">
                <a:latin typeface="Times New Roman" pitchFamily="18" charset="0"/>
                <a:cs typeface="Times New Roman" pitchFamily="18" charset="0"/>
              </a:rPr>
              <a:t> результатами, </a:t>
            </a:r>
            <a:r>
              <a:rPr lang="ru-RU" sz="2000" dirty="0" err="1">
                <a:latin typeface="Times New Roman" pitchFamily="18" charset="0"/>
                <a:cs typeface="Times New Roman" pitchFamily="18" charset="0"/>
              </a:rPr>
              <a:t>змістом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й </a:t>
            </a:r>
            <a:r>
              <a:rPr lang="ru-RU" sz="2000" dirty="0" err="1">
                <a:latin typeface="Times New Roman" pitchFamily="18" charset="0"/>
                <a:cs typeface="Times New Roman" pitchFamily="18" charset="0"/>
              </a:rPr>
              <a:t>різновидами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a:latin typeface="Times New Roman" pitchFamily="18" charset="0"/>
                <a:cs typeface="Times New Roman" pitchFamily="18" charset="0"/>
              </a:rPr>
              <a:t>Вона не </a:t>
            </a:r>
            <a:r>
              <a:rPr lang="ru-RU" sz="2000" dirty="0" err="1">
                <a:latin typeface="Times New Roman" pitchFamily="18" charset="0"/>
                <a:cs typeface="Times New Roman" pitchFamily="18" charset="0"/>
              </a:rPr>
              <a:t>дає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конкретних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пояснень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викладання</a:t>
            </a:r>
            <a:r>
              <a:rPr lang="ru-RU" sz="2000" dirty="0">
                <a:latin typeface="Times New Roman" pitchFamily="18" charset="0"/>
                <a:cs typeface="Times New Roman" pitchFamily="18" charset="0"/>
              </a:rPr>
              <a:t> предмету, тому є широкий        </a:t>
            </a:r>
            <a:r>
              <a:rPr lang="ru-RU" sz="2000" dirty="0" err="1">
                <a:latin typeface="Times New Roman" pitchFamily="18" charset="0"/>
                <a:cs typeface="Times New Roman" pitchFamily="18" charset="0"/>
              </a:rPr>
              <a:t>простір</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авторської</a:t>
            </a:r>
            <a:r>
              <a:rPr lang="ru-RU" sz="2000" dirty="0">
                <a:latin typeface="Times New Roman" pitchFamily="18" charset="0"/>
                <a:cs typeface="Times New Roman" pitchFamily="18" charset="0"/>
              </a:rPr>
              <a:t> думки та креативу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створення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Тож</a:t>
            </a:r>
            <a:r>
              <a:rPr lang="ru-RU" sz="2000" dirty="0">
                <a:latin typeface="Times New Roman" pitchFamily="18" charset="0"/>
                <a:cs typeface="Times New Roman" pitchFamily="18" charset="0"/>
              </a:rPr>
              <a:t> будь-</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авторський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колектив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окремі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вчителі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розробляти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програму</a:t>
            </a:r>
            <a:r>
              <a:rPr lang="ru-RU" sz="2000" dirty="0">
                <a:latin typeface="Times New Roman" pitchFamily="18" charset="0"/>
                <a:cs typeface="Times New Roman" pitchFamily="18" charset="0"/>
              </a:rPr>
              <a:t> й </a:t>
            </a:r>
            <a:r>
              <a:rPr lang="ru-RU" sz="2000" dirty="0" err="1">
                <a:latin typeface="Times New Roman" pitchFamily="18" charset="0"/>
                <a:cs typeface="Times New Roman" pitchFamily="18" charset="0"/>
              </a:rPr>
              <a:t>навчальні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матеріали</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Автори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перетворюють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орієнтири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стандарту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очікувані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різновиди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Очікувані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досягти</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певному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етапі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a:latin typeface="Times New Roman" pitchFamily="18" charset="0"/>
                <a:cs typeface="Times New Roman" pitchFamily="18" charset="0"/>
              </a:rPr>
              <a:t>У </a:t>
            </a:r>
            <a:r>
              <a:rPr lang="ru-RU" sz="2000" dirty="0" err="1">
                <a:latin typeface="Times New Roman" pitchFamily="18" charset="0"/>
                <a:cs typeface="Times New Roman" pitchFamily="18" charset="0"/>
              </a:rPr>
              <a:t>модельній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вибудовуються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певній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логічній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послідовності</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головне </a:t>
            </a:r>
            <a:r>
              <a:rPr lang="ru-RU" sz="2000" dirty="0" err="1">
                <a:latin typeface="Times New Roman" pitchFamily="18" charset="0"/>
                <a:cs typeface="Times New Roman" pitchFamily="18" charset="0"/>
              </a:rPr>
              <a:t>завданя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визначити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послідовність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досягнення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очікуваних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наприклад</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розрізілі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розділу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теми.</a:t>
            </a:r>
          </a:p>
        </p:txBody>
      </p:sp>
    </p:spTree>
    <p:extLst>
      <p:ext uri="{BB962C8B-B14F-4D97-AF65-F5344CB8AC3E}">
        <p14:creationId xmlns:p14="http://schemas.microsoft.com/office/powerpoint/2010/main" val="65067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116632"/>
            <a:ext cx="7560840" cy="584775"/>
          </a:xfrm>
          <a:prstGeom prst="rect">
            <a:avLst/>
          </a:prstGeom>
        </p:spPr>
        <p:txBody>
          <a:bodyPr wrap="square">
            <a:spAutoFit/>
          </a:bodyPr>
          <a:lstStyle/>
          <a:p>
            <a:r>
              <a:rPr lang="uk-UA" sz="3200" b="1" dirty="0">
                <a:solidFill>
                  <a:schemeClr val="accent5">
                    <a:lumMod val="50000"/>
                  </a:schemeClr>
                </a:solidFill>
                <a:latin typeface="Times New Roman" pitchFamily="18" charset="0"/>
                <a:cs typeface="Times New Roman" pitchFamily="18" charset="0"/>
              </a:rPr>
              <a:t>Зразок модельної навчальної програми</a:t>
            </a:r>
            <a:endParaRPr lang="ru-RU" sz="3200" dirty="0">
              <a:latin typeface="Times New Roman" pitchFamily="18" charset="0"/>
              <a:cs typeface="Times New Roman" pitchFamily="18" charset="0"/>
            </a:endParaRPr>
          </a:p>
        </p:txBody>
      </p:sp>
      <p:graphicFrame>
        <p:nvGraphicFramePr>
          <p:cNvPr id="6" name="Таблица 5">
            <a:extLst>
              <a:ext uri="{FF2B5EF4-FFF2-40B4-BE49-F238E27FC236}">
                <a16:creationId xmlns:a16="http://schemas.microsoft.com/office/drawing/2014/main" id="{B7779FF4-8F24-435E-BFB0-68FF3BD16A43}"/>
              </a:ext>
            </a:extLst>
          </p:cNvPr>
          <p:cNvGraphicFramePr>
            <a:graphicFrameLocks noGrp="1"/>
          </p:cNvGraphicFramePr>
          <p:nvPr>
            <p:extLst>
              <p:ext uri="{D42A27DB-BD31-4B8C-83A1-F6EECF244321}">
                <p14:modId xmlns:p14="http://schemas.microsoft.com/office/powerpoint/2010/main" val="543332440"/>
              </p:ext>
            </p:extLst>
          </p:nvPr>
        </p:nvGraphicFramePr>
        <p:xfrm>
          <a:off x="143508" y="764704"/>
          <a:ext cx="8856984" cy="5730240"/>
        </p:xfrm>
        <a:graphic>
          <a:graphicData uri="http://schemas.openxmlformats.org/drawingml/2006/table">
            <a:tbl>
              <a:tblPr firstRow="1" firstCol="1" bandRow="1"/>
              <a:tblGrid>
                <a:gridCol w="4077463">
                  <a:extLst>
                    <a:ext uri="{9D8B030D-6E8A-4147-A177-3AD203B41FA5}">
                      <a16:colId xmlns:a16="http://schemas.microsoft.com/office/drawing/2014/main" val="2609984794"/>
                    </a:ext>
                  </a:extLst>
                </a:gridCol>
                <a:gridCol w="1575165">
                  <a:extLst>
                    <a:ext uri="{9D8B030D-6E8A-4147-A177-3AD203B41FA5}">
                      <a16:colId xmlns:a16="http://schemas.microsoft.com/office/drawing/2014/main" val="463988058"/>
                    </a:ext>
                  </a:extLst>
                </a:gridCol>
                <a:gridCol w="3204356">
                  <a:extLst>
                    <a:ext uri="{9D8B030D-6E8A-4147-A177-3AD203B41FA5}">
                      <a16:colId xmlns:a16="http://schemas.microsoft.com/office/drawing/2014/main" val="369106906"/>
                    </a:ext>
                  </a:extLst>
                </a:gridCol>
              </a:tblGrid>
              <a:tr h="223870">
                <a:tc>
                  <a:txBody>
                    <a:bodyPr/>
                    <a:lstStyle/>
                    <a:p>
                      <a:pPr algn="ctr">
                        <a:spcAft>
                          <a:spcPts val="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ОЧІКУВАНІ РЕЗУЛЬТАТИ НАВЧАННЯ</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200" b="1">
                          <a:effectLst/>
                          <a:latin typeface="Times New Roman" panose="02020603050405020304" pitchFamily="18" charset="0"/>
                          <a:ea typeface="Times New Roman" panose="02020603050405020304" pitchFamily="18" charset="0"/>
                          <a:cs typeface="Times New Roman" panose="02020603050405020304" pitchFamily="18" charset="0"/>
                        </a:rPr>
                        <a:t>ПРОПОНОВАНИЙ ЗМІСТ</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ВИДИ НАВЧАЛЬНОЇ ДІЯЛЬНОСТІ (орієнтовні)</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521435"/>
                  </a:ext>
                </a:extLst>
              </a:tr>
              <a:tr h="111936">
                <a:tc gridSpan="3">
                  <a:txBody>
                    <a:bodyPr/>
                    <a:lstStyle/>
                    <a:p>
                      <a:pPr algn="ctr">
                        <a:spcAft>
                          <a:spcPts val="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РОЗДІЛ 1. ПІЗНАЄМО СВІТ НАУКИ</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893230481"/>
                  </a:ext>
                </a:extLst>
              </a:tr>
              <a:tr h="2126766">
                <a:tc>
                  <a:txBody>
                    <a:bodyPr/>
                    <a:lstStyle/>
                    <a:p>
                      <a:pPr algn="just">
                        <a:spcAft>
                          <a:spcPts val="0"/>
                        </a:spcAft>
                      </a:pP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здійснює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пошук самостійно або з допомогою вчителя чи інших осіб інформації природничого змісту в доступних джерелах; </a:t>
                      </a:r>
                    </a:p>
                    <a:p>
                      <a:pPr algn="just">
                        <a:spcAft>
                          <a:spcPts val="0"/>
                        </a:spcAft>
                      </a:pP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розуміє </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внесок учених-природодослідників і винахідників у створення нових технологій та вдосконалення техніки; </a:t>
                      </a:r>
                    </a:p>
                    <a:p>
                      <a:pPr algn="just">
                        <a:spcAft>
                          <a:spcPts val="0"/>
                        </a:spcAft>
                      </a:pP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розповідає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про власний емоційний стан, описуючи окремі відтінки настрою, почуттів, переживань тощо під час рефлексії власної діяльності або сприймання повідомлення (зокрема художнього тексту, </a:t>
                      </a:r>
                      <a:r>
                        <a:rPr lang="uk-UA" sz="1000" dirty="0" err="1">
                          <a:effectLst/>
                          <a:latin typeface="Times New Roman" panose="02020603050405020304" pitchFamily="18" charset="0"/>
                          <a:ea typeface="Times New Roman" panose="02020603050405020304" pitchFamily="18" charset="0"/>
                          <a:cs typeface="Times New Roman" panose="02020603050405020304" pitchFamily="18" charset="0"/>
                        </a:rPr>
                        <a:t>медіатексту</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представляє дані</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створюючи таблиці, схеми, діаграми тощо, з виконанням необхідних проміжних перетворень;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оформлює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власне висловлення, враховуючи основні засади академічної доброчесності;</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000" b="1" dirty="0">
                          <a:effectLst/>
                          <a:latin typeface="Times New Roman" panose="02020603050405020304" pitchFamily="18" charset="0"/>
                          <a:ea typeface="Times New Roman" panose="02020603050405020304" pitchFamily="18" charset="0"/>
                          <a:cs typeface="Times New Roman" panose="02020603050405020304" pitchFamily="18" charset="0"/>
                        </a:rPr>
                        <a:t>Тема 1. Знайомство з наукою</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Наука. Природничі науки. Наукові терміни та факти. Патенти природи.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Винаходи та відкриття. Учені-</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природодослідники. Значення науки та техніки.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 Робота з різними джерелами інформації про природу, використання QR-кодів та цифрового контенту природничого змісту;</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 створення ментальної карти «Природничі науки» (цифрової або звичайної);</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 планування інформаційного пошуку, обробка й систематизація інформації за двома та більше джерелами про найбільші досягнення (винаходи та відкриття) у різні історичні періоди та представлення її в різних формах;</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 написання есе про значення науки, про винаходи та відкриття (на вибір учителя);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 пригадування наукових фактів (наукової інформації) про: 1) тварин; 2) рослини; 3) організм людини; 4) воду; 5) повітря; 6) ґрунт. Робота в групах, обговорення, представлення в різній формі;</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 складання словничка наукових термінів;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705238"/>
                  </a:ext>
                </a:extLst>
              </a:tr>
              <a:tr h="2462572">
                <a:tc>
                  <a:txBody>
                    <a:bodyPr/>
                    <a:lstStyle/>
                    <a:p>
                      <a:pPr algn="just">
                        <a:spcAft>
                          <a:spcPts val="0"/>
                        </a:spcAft>
                      </a:pP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пояснює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на основі особистого досвіду, що природу можна пізнавати, досліджуючи її;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відповідає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самостійно на чітко сформульовані запитання за відомою / опрацьованою інформацією природничого змісту;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вибирає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самостійно або з допомогою вчителя інших осіб окремі об’єкти / явища, властивості   об’єктів / явищ, які можна дослідити;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ставить запитання</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про будову й властивості об’єктів природи, умови виникнення та перебігу природних явищ, їхні ознаки;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пояснює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призначення інструментів / створених моделей, які використовувалися для досліджень і фіксування результатів;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складає з допомогою вчителя</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чи інших осіб план дослідження;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виконує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самостійно / в групі, з допомогою вчителя чи інших осіб спостереження та експерименти за складеним планом, використовуючи запропоновані інструменти / створені моделі;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досліджує</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об’єкти і явища, використовуючи відповідні моделі;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пояснює </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призначення інструментів / створених моделей, які використовувалися для досліджень і фіксування результатів; </a:t>
                      </a: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дотримується</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правил безпеки життєдіяльності під час досліджень;</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000" b="1">
                          <a:effectLst/>
                          <a:latin typeface="Times New Roman" panose="02020603050405020304" pitchFamily="18" charset="0"/>
                          <a:ea typeface="Times New Roman" panose="02020603050405020304" pitchFamily="18" charset="0"/>
                          <a:cs typeface="Times New Roman" panose="02020603050405020304" pitchFamily="18" charset="0"/>
                        </a:rPr>
                        <a:t>Тема 2. Науковий метод пізнання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a:effectLst/>
                          <a:latin typeface="Times New Roman" panose="02020603050405020304" pitchFamily="18" charset="0"/>
                          <a:ea typeface="Times New Roman" panose="02020603050405020304" pitchFamily="18" charset="0"/>
                          <a:cs typeface="Times New Roman" panose="02020603050405020304" pitchFamily="18" charset="0"/>
                        </a:rPr>
                        <a:t>Роль органів чуття у вивченні природи. Спостереження. Гіпотеза. Моделювання. Експеримент. Науковий метод пізнання.</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гра-тренінг «Обираємо об’єкт (явище), ставимо запитання, висловлюємо гіпотезу»;</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створення моделей об’єктів (явищ природи);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пошук, систематизація та обробка інформації про обраний об’єкт (явище) з використанням цифрового контенту, обмін інформацією в групах;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складання інструкції до моделі (будова, принцип дії, із чого виготовлена, як її використовувати);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опис моделі (усний і письмовий) об’єкта (явища), з’ясування спільних та відмінних ознак; презентація моделі;</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дослідження: на яку відстань до предмета треба піднести лупу, щоб отримати чітке зображення;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спостереження за дрібними об’єктами (деталями) за допомогою лупи та їх зображення;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мозковий штурм (</a:t>
                      </a:r>
                      <a:r>
                        <a:rPr lang="uk-UA" sz="1000" dirty="0" err="1">
                          <a:effectLst/>
                          <a:latin typeface="Times New Roman" panose="02020603050405020304" pitchFamily="18" charset="0"/>
                          <a:ea typeface="Times New Roman" panose="02020603050405020304" pitchFamily="18" charset="0"/>
                          <a:cs typeface="Times New Roman" panose="02020603050405020304" pitchFamily="18" charset="0"/>
                        </a:rPr>
                        <a:t>брейнстормінг</a:t>
                      </a:r>
                      <a:r>
                        <a:rPr lang="uk-UA" sz="1000" dirty="0">
                          <a:effectLst/>
                          <a:latin typeface="Times New Roman" panose="02020603050405020304" pitchFamily="18" charset="0"/>
                          <a:ea typeface="Times New Roman" panose="02020603050405020304" pitchFamily="18" charset="0"/>
                          <a:cs typeface="Times New Roman" panose="02020603050405020304" pitchFamily="18" charset="0"/>
                        </a:rPr>
                        <a:t>) «Генеруємо гіпотези»;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0752" marR="407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643207"/>
                  </a:ext>
                </a:extLst>
              </a:tr>
            </a:tbl>
          </a:graphicData>
        </a:graphic>
      </p:graphicFrame>
    </p:spTree>
    <p:extLst>
      <p:ext uri="{BB962C8B-B14F-4D97-AF65-F5344CB8AC3E}">
        <p14:creationId xmlns:p14="http://schemas.microsoft.com/office/powerpoint/2010/main" val="95520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6247864"/>
          </a:xfrm>
          <a:prstGeom prst="rect">
            <a:avLst/>
          </a:prstGeom>
        </p:spPr>
        <p:txBody>
          <a:bodyPr wrap="square">
            <a:spAutoFit/>
          </a:bodyPr>
          <a:lstStyle/>
          <a:p>
            <a:r>
              <a:rPr lang="ru-RU" sz="2000" b="1" dirty="0" err="1">
                <a:latin typeface="Times New Roman" pitchFamily="18" charset="0"/>
                <a:cs typeface="Times New Roman" pitchFamily="18" charset="0"/>
              </a:rPr>
              <a:t>Модельна</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програма</a:t>
            </a:r>
            <a:r>
              <a:rPr lang="ru-RU" sz="2000" b="1" dirty="0">
                <a:latin typeface="Times New Roman" pitchFamily="18" charset="0"/>
                <a:cs typeface="Times New Roman" pitchFamily="18" charset="0"/>
              </a:rPr>
              <a:t> не є остаточною</a:t>
            </a:r>
            <a:r>
              <a:rPr lang="ru-RU" sz="2000" dirty="0">
                <a:latin typeface="Times New Roman" pitchFamily="18" charset="0"/>
                <a:cs typeface="Times New Roman" pitchFamily="18" charset="0"/>
              </a:rPr>
              <a:t>, не з нею </a:t>
            </a:r>
            <a:r>
              <a:rPr lang="ru-RU" sz="2000" dirty="0" err="1">
                <a:latin typeface="Times New Roman" pitchFamily="18" charset="0"/>
                <a:cs typeface="Times New Roman" pitchFamily="18" charset="0"/>
              </a:rPr>
              <a:t>вчитель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іде</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клас</a:t>
            </a:r>
            <a:r>
              <a:rPr lang="ru-RU" sz="2000" dirty="0">
                <a:latin typeface="Times New Roman" pitchFamily="18" charset="0"/>
                <a:cs typeface="Times New Roman" pitchFamily="18" charset="0"/>
              </a:rPr>
              <a:t>. Педагог </a:t>
            </a:r>
            <a:r>
              <a:rPr lang="ru-RU" sz="2000" dirty="0" err="1">
                <a:latin typeface="Times New Roman" pitchFamily="18" charset="0"/>
                <a:cs typeface="Times New Roman" pitchFamily="18" charset="0"/>
              </a:rPr>
              <a:t>іде</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дітей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баченням</a:t>
            </a:r>
            <a:r>
              <a:rPr lang="ru-RU" sz="2000" dirty="0">
                <a:latin typeface="Times New Roman" pitchFamily="18" charset="0"/>
                <a:cs typeface="Times New Roman" pitchFamily="18" charset="0"/>
              </a:rPr>
              <a:t> не просто </a:t>
            </a:r>
            <a:r>
              <a:rPr lang="ru-RU" sz="2000" dirty="0" err="1">
                <a:latin typeface="Times New Roman" pitchFamily="18" charset="0"/>
                <a:cs typeface="Times New Roman" pitchFamily="18" charset="0"/>
              </a:rPr>
              <a:t>досягнення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очікуваних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а з </a:t>
            </a:r>
            <a:r>
              <a:rPr lang="ru-RU" sz="2000" dirty="0" err="1">
                <a:latin typeface="Times New Roman" pitchFamily="18" charset="0"/>
                <a:cs typeface="Times New Roman" pitchFamily="18" charset="0"/>
              </a:rPr>
              <a:t>прив’язкою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певного</a:t>
            </a:r>
            <a:r>
              <a:rPr lang="ru-RU" sz="2000" dirty="0">
                <a:latin typeface="Times New Roman" pitchFamily="18" charset="0"/>
                <a:cs typeface="Times New Roman" pitchFamily="18" charset="0"/>
              </a:rPr>
              <a:t> часового </a:t>
            </a:r>
            <a:r>
              <a:rPr lang="ru-RU" sz="2000" dirty="0" err="1">
                <a:latin typeface="Times New Roman" pitchFamily="18" charset="0"/>
                <a:cs typeface="Times New Roman" pitchFamily="18" charset="0"/>
              </a:rPr>
              <a:t>проміжку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Причому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проміжок</a:t>
            </a:r>
            <a:r>
              <a:rPr lang="ru-RU" sz="2000" dirty="0">
                <a:latin typeface="Times New Roman" pitchFamily="18" charset="0"/>
                <a:cs typeface="Times New Roman" pitchFamily="18" charset="0"/>
              </a:rPr>
              <a:t> – не </a:t>
            </a:r>
            <a:r>
              <a:rPr lang="ru-RU" sz="2000" dirty="0" err="1">
                <a:latin typeface="Times New Roman" pitchFamily="18" charset="0"/>
                <a:cs typeface="Times New Roman" pitchFamily="18" charset="0"/>
              </a:rPr>
              <a:t>рік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пів</a:t>
            </a:r>
            <a:r>
              <a:rPr lang="ru-RU" sz="2000" dirty="0">
                <a:latin typeface="Times New Roman" pitchFamily="18" charset="0"/>
                <a:cs typeface="Times New Roman" pitchFamily="18" charset="0"/>
              </a:rPr>
              <a:t> року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семестр, а </a:t>
            </a:r>
            <a:r>
              <a:rPr lang="ru-RU" sz="2000" dirty="0" err="1">
                <a:latin typeface="Times New Roman" pitchFamily="18" charset="0"/>
                <a:cs typeface="Times New Roman" pitchFamily="18" charset="0"/>
              </a:rPr>
              <a:t>кожен</a:t>
            </a:r>
            <a:r>
              <a:rPr lang="ru-RU" sz="2000" dirty="0">
                <a:latin typeface="Times New Roman" pitchFamily="18" charset="0"/>
                <a:cs typeface="Times New Roman" pitchFamily="18" charset="0"/>
              </a:rPr>
              <a:t> урок.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фіксується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навчальній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програмі</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Тому </a:t>
            </a:r>
            <a:r>
              <a:rPr lang="ru-RU" sz="2000" dirty="0" err="1">
                <a:latin typeface="Times New Roman" pitchFamily="18" charset="0"/>
                <a:cs typeface="Times New Roman" pitchFamily="18" charset="0"/>
              </a:rPr>
              <a:t>навчальні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складають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переважно</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рівні</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Отже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саме</a:t>
            </a:r>
            <a:r>
              <a:rPr lang="ru-RU" sz="2000" dirty="0">
                <a:latin typeface="Times New Roman" pitchFamily="18" charset="0"/>
                <a:cs typeface="Times New Roman" pitchFamily="18" charset="0"/>
              </a:rPr>
              <a:t> тут </a:t>
            </a:r>
            <a:r>
              <a:rPr lang="ru-RU" sz="2000" dirty="0" err="1">
                <a:latin typeface="Times New Roman" pitchFamily="18" charset="0"/>
                <a:cs typeface="Times New Roman" pitchFamily="18" charset="0"/>
              </a:rPr>
              <a:t>відбувається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подальша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деталізація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очікуваних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розділом</a:t>
            </a:r>
            <a:r>
              <a:rPr lang="ru-RU" sz="2000" dirty="0">
                <a:latin typeface="Times New Roman" pitchFamily="18" charset="0"/>
                <a:cs typeface="Times New Roman" pitchFamily="18" charset="0"/>
              </a:rPr>
              <a:t> та темою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очікуваних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кожного уроку.</a:t>
            </a:r>
          </a:p>
          <a:p>
            <a:r>
              <a:rPr lang="ru-RU" sz="2000" dirty="0">
                <a:latin typeface="Times New Roman" pitchFamily="18" charset="0"/>
                <a:cs typeface="Times New Roman" pitchFamily="18" charset="0"/>
              </a:rPr>
              <a:t>Часто </a:t>
            </a: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розроблення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заклад </a:t>
            </a:r>
            <a:r>
              <a:rPr lang="ru-RU" sz="2000" dirty="0" err="1">
                <a:latin typeface="Times New Roman" pitchFamily="18" charset="0"/>
                <a:cs typeface="Times New Roman" pitchFamily="18" charset="0"/>
              </a:rPr>
              <a:t>бере</a:t>
            </a:r>
            <a:r>
              <a:rPr lang="ru-RU" sz="2000" dirty="0">
                <a:latin typeface="Times New Roman" pitchFamily="18" charset="0"/>
                <a:cs typeface="Times New Roman" pitchFamily="18" charset="0"/>
              </a:rPr>
              <a:t> за основу </a:t>
            </a:r>
            <a:r>
              <a:rPr lang="ru-RU" sz="2000" dirty="0" err="1">
                <a:latin typeface="Times New Roman" pitchFamily="18" charset="0"/>
                <a:cs typeface="Times New Roman" pitchFamily="18" charset="0"/>
              </a:rPr>
              <a:t>модельну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злегка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адаптувавши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своїх</a:t>
            </a:r>
            <a:r>
              <a:rPr lang="ru-RU" sz="2000" dirty="0">
                <a:latin typeface="Times New Roman" pitchFamily="18" charset="0"/>
                <a:cs typeface="Times New Roman" pitchFamily="18" charset="0"/>
              </a:rPr>
              <a:t> потреб. </a:t>
            </a:r>
            <a:r>
              <a:rPr lang="ru-RU" sz="2000" dirty="0" err="1">
                <a:latin typeface="Times New Roman" pitchFamily="18" charset="0"/>
                <a:cs typeface="Times New Roman" pitchFamily="18" charset="0"/>
              </a:rPr>
              <a:t>Проте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це</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зовсім</a:t>
            </a:r>
            <a:r>
              <a:rPr lang="ru-RU" sz="2000" dirty="0">
                <a:latin typeface="Times New Roman" pitchFamily="18" charset="0"/>
                <a:cs typeface="Times New Roman" pitchFamily="18" charset="0"/>
              </a:rPr>
              <a:t> правильно,     </a:t>
            </a:r>
            <a:r>
              <a:rPr lang="ru-RU" sz="2000" dirty="0" err="1">
                <a:latin typeface="Times New Roman" pitchFamily="18" charset="0"/>
                <a:cs typeface="Times New Roman" pitchFamily="18" charset="0"/>
              </a:rPr>
              <a:t>оскільки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підхід</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враховує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всіх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переваг</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a:t>
            </a:r>
          </a:p>
          <a:p>
            <a:r>
              <a:rPr lang="ru-RU" sz="2000" dirty="0" err="1">
                <a:latin typeface="Times New Roman" pitchFamily="18" charset="0"/>
                <a:cs typeface="Times New Roman" pitchFamily="18" charset="0"/>
              </a:rPr>
              <a:t>Експерти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рекомендують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насамперед</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звертатися</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першоджерел</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відповідних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стандартів</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вже</a:t>
            </a:r>
            <a:r>
              <a:rPr lang="ru-RU" sz="2000" dirty="0">
                <a:latin typeface="Times New Roman" pitchFamily="18" charset="0"/>
                <a:cs typeface="Times New Roman" pitchFamily="18" charset="0"/>
              </a:rPr>
              <a:t> в другу </a:t>
            </a:r>
            <a:r>
              <a:rPr lang="ru-RU" sz="2000" dirty="0" err="1">
                <a:latin typeface="Times New Roman" pitchFamily="18" charset="0"/>
                <a:cs typeface="Times New Roman" pitchFamily="18" charset="0"/>
              </a:rPr>
              <a:t>чергу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брати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уваги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жодна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достатньо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інформації</a:t>
            </a:r>
            <a:r>
              <a:rPr lang="ru-RU" sz="2000" dirty="0">
                <a:latin typeface="Times New Roman" pitchFamily="18" charset="0"/>
                <a:cs typeface="Times New Roman" pitchFamily="18" charset="0"/>
              </a:rPr>
              <a:t> для того, </a:t>
            </a:r>
            <a:r>
              <a:rPr lang="ru-RU" sz="2000" dirty="0" err="1">
                <a:latin typeface="Times New Roman" pitchFamily="18" charset="0"/>
                <a:cs typeface="Times New Roman" pitchFamily="18" charset="0"/>
              </a:rPr>
              <a:t>щоби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створити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дієву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мусить</a:t>
            </a:r>
            <a:r>
              <a:rPr lang="ru-RU" sz="2000" dirty="0">
                <a:latin typeface="Times New Roman" pitchFamily="18" charset="0"/>
                <a:cs typeface="Times New Roman" pitchFamily="18" charset="0"/>
              </a:rPr>
              <a:t>      бути </a:t>
            </a:r>
            <a:r>
              <a:rPr lang="ru-RU" sz="2000" dirty="0" err="1">
                <a:latin typeface="Times New Roman" pitchFamily="18" charset="0"/>
                <a:cs typeface="Times New Roman" pitchFamily="18" charset="0"/>
              </a:rPr>
              <a:t>конкретизована</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навчальній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програмі</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Насамперед</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модельних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програмах</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зазначається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кількість</a:t>
            </a:r>
            <a:r>
              <a:rPr lang="ru-RU" sz="2000" dirty="0">
                <a:latin typeface="Times New Roman" pitchFamily="18" charset="0"/>
                <a:cs typeface="Times New Roman" pitchFamily="18" charset="0"/>
              </a:rPr>
              <a:t> годин на </a:t>
            </a:r>
            <a:r>
              <a:rPr lang="ru-RU" sz="2000" dirty="0" err="1">
                <a:latin typeface="Times New Roman" pitchFamily="18" charset="0"/>
                <a:cs typeface="Times New Roman" pitchFamily="18" charset="0"/>
              </a:rPr>
              <a:t>викладання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іншої</a:t>
            </a:r>
            <a:r>
              <a:rPr lang="ru-RU" sz="2000" dirty="0">
                <a:latin typeface="Times New Roman" pitchFamily="18" charset="0"/>
                <a:cs typeface="Times New Roman" pitchFamily="18" charset="0"/>
              </a:rPr>
              <a:t> теми. Ба </a:t>
            </a:r>
            <a:r>
              <a:rPr lang="ru-RU" sz="2000" dirty="0" err="1">
                <a:latin typeface="Times New Roman" pitchFamily="18" charset="0"/>
                <a:cs typeface="Times New Roman" pitchFamily="18" charset="0"/>
              </a:rPr>
              <a:t>більше</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лише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вчитель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розуміє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теми треба </a:t>
            </a:r>
            <a:r>
              <a:rPr lang="ru-RU" sz="2000" dirty="0" err="1">
                <a:latin typeface="Times New Roman" pitchFamily="18" charset="0"/>
                <a:cs typeface="Times New Roman" pitchFamily="18" charset="0"/>
              </a:rPr>
              <a:t>викладати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повторення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закріплення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пройденого</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уроки </a:t>
            </a:r>
            <a:r>
              <a:rPr lang="ru-RU" sz="2000" dirty="0" err="1">
                <a:latin typeface="Times New Roman" pitchFamily="18" charset="0"/>
                <a:cs typeface="Times New Roman" pitchFamily="18" charset="0"/>
              </a:rPr>
              <a:t>будуть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спрямовані</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формування</a:t>
            </a:r>
            <a:r>
              <a:rPr lang="ru-RU" sz="2000" dirty="0">
                <a:latin typeface="Times New Roman" pitchFamily="18" charset="0"/>
                <a:cs typeface="Times New Roman" pitchFamily="18" charset="0"/>
              </a:rPr>
              <a:t> абсолютно </a:t>
            </a:r>
            <a:r>
              <a:rPr lang="ru-RU" sz="2000" dirty="0" err="1">
                <a:latin typeface="Times New Roman" pitchFamily="18" charset="0"/>
                <a:cs typeface="Times New Roman" pitchFamily="18" charset="0"/>
              </a:rPr>
              <a:t>нових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знань</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умінь</a:t>
            </a:r>
            <a:r>
              <a:rPr lang="ru-RU" sz="2000" dirty="0">
                <a:latin typeface="Times New Roman" pitchFamily="18" charset="0"/>
                <a:cs typeface="Times New Roman" pitchFamily="18" charset="0"/>
              </a:rPr>
              <a:t>.</a:t>
            </a:r>
          </a:p>
        </p:txBody>
      </p:sp>
    </p:spTree>
    <p:extLst>
      <p:ext uri="{BB962C8B-B14F-4D97-AF65-F5344CB8AC3E}">
        <p14:creationId xmlns:p14="http://schemas.microsoft.com/office/powerpoint/2010/main" val="369127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896" y="1130715"/>
            <a:ext cx="9206896" cy="5632311"/>
          </a:xfrm>
          <a:prstGeom prst="rect">
            <a:avLst/>
          </a:prstGeom>
        </p:spPr>
        <p:txBody>
          <a:bodyPr wrap="square">
            <a:spAutoFit/>
          </a:bodyPr>
          <a:lstStyle/>
          <a:p>
            <a:pPr algn="ct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обраної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закладом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розробляється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інтегрованого</a:t>
            </a:r>
            <a:r>
              <a:rPr lang="ru-RU" sz="2000" dirty="0">
                <a:latin typeface="Times New Roman" pitchFamily="18" charset="0"/>
                <a:cs typeface="Times New Roman" pitchFamily="18" charset="0"/>
              </a:rPr>
              <a:t> курсу. </a:t>
            </a:r>
            <a:r>
              <a:rPr lang="ru-RU" sz="2000" dirty="0" err="1">
                <a:latin typeface="Times New Roman" pitchFamily="18" charset="0"/>
                <a:cs typeface="Times New Roman" pitchFamily="18" charset="0"/>
              </a:rPr>
              <a:t>Така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містити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опис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обсязі</a:t>
            </a:r>
            <a:r>
              <a:rPr lang="ru-RU" sz="2000" dirty="0">
                <a:latin typeface="Times New Roman" pitchFamily="18" charset="0"/>
                <a:cs typeface="Times New Roman" pitchFamily="18" charset="0"/>
              </a:rPr>
              <a:t> не </a:t>
            </a:r>
            <a:r>
              <a:rPr lang="ru-RU" sz="2000" dirty="0" err="1">
                <a:latin typeface="Times New Roman" pitchFamily="18" charset="0"/>
                <a:cs typeface="Times New Roman" pitchFamily="18" charset="0"/>
              </a:rPr>
              <a:t>меншому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Державним</a:t>
            </a:r>
            <a:r>
              <a:rPr lang="ru-RU" sz="2000" dirty="0">
                <a:latin typeface="Times New Roman" pitchFamily="18" charset="0"/>
                <a:cs typeface="Times New Roman" pitchFamily="18" charset="0"/>
              </a:rPr>
              <a:t> стандартом  та/</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відповідною</a:t>
            </a:r>
            <a:r>
              <a:rPr lang="ru-RU" sz="2000" dirty="0">
                <a:latin typeface="Times New Roman" pitchFamily="18" charset="0"/>
                <a:cs typeface="Times New Roman" pitchFamily="18" charset="0"/>
              </a:rPr>
              <a:t> модельною </a:t>
            </a:r>
            <a:r>
              <a:rPr lang="ru-RU" sz="2000" dirty="0" err="1">
                <a:latin typeface="Times New Roman" pitchFamily="18" charset="0"/>
                <a:cs typeface="Times New Roman" pitchFamily="18" charset="0"/>
              </a:rPr>
              <a:t>навчальною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розподіл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годин на </a:t>
            </a:r>
            <a:r>
              <a:rPr lang="ru-RU" sz="2000" dirty="0" err="1">
                <a:latin typeface="Times New Roman" pitchFamily="18" charset="0"/>
                <a:cs typeface="Times New Roman" pitchFamily="18" charset="0"/>
              </a:rPr>
              <a:t>вивчення</a:t>
            </a:r>
            <a:r>
              <a:rPr lang="ru-RU" sz="2000" dirty="0">
                <a:latin typeface="Times New Roman" pitchFamily="18" charset="0"/>
                <a:cs typeface="Times New Roman" pitchFamily="18" charset="0"/>
              </a:rPr>
              <a:t> кожного </a:t>
            </a:r>
            <a:r>
              <a:rPr lang="ru-RU" sz="2000" dirty="0" err="1">
                <a:latin typeface="Times New Roman" pitchFamily="18" charset="0"/>
                <a:cs typeface="Times New Roman" pitchFamily="18" charset="0"/>
              </a:rPr>
              <a:t>тематичного</a:t>
            </a:r>
            <a:r>
              <a:rPr lang="ru-RU" sz="2000" dirty="0">
                <a:latin typeface="Times New Roman" pitchFamily="18" charset="0"/>
                <a:cs typeface="Times New Roman" pitchFamily="18" charset="0"/>
              </a:rPr>
              <a:t> блоку, </a:t>
            </a:r>
            <a:r>
              <a:rPr lang="ru-RU" sz="2000" dirty="0" err="1">
                <a:latin typeface="Times New Roman" pitchFamily="18" charset="0"/>
                <a:cs typeface="Times New Roman" pitchFamily="18" charset="0"/>
              </a:rPr>
              <a:t>опис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a:t>
            </a:r>
          </a:p>
          <a:p>
            <a:pPr algn="ctr"/>
            <a:endParaRPr lang="uk-UA" sz="2000" dirty="0">
              <a:latin typeface="Times New Roman" pitchFamily="18" charset="0"/>
              <a:cs typeface="Times New Roman" pitchFamily="18" charset="0"/>
            </a:endParaRPr>
          </a:p>
          <a:p>
            <a:pPr algn="ctr"/>
            <a:r>
              <a:rPr lang="ru-RU" sz="2000" dirty="0" err="1">
                <a:latin typeface="Times New Roman" pitchFamily="18" charset="0"/>
                <a:cs typeface="Times New Roman" pitchFamily="18" charset="0"/>
              </a:rPr>
              <a:t>Розробляючи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програму</a:t>
            </a:r>
            <a:r>
              <a:rPr lang="ru-RU" sz="2000" dirty="0">
                <a:latin typeface="Times New Roman" pitchFamily="18" charset="0"/>
                <a:cs typeface="Times New Roman" pitchFamily="18" charset="0"/>
              </a:rPr>
              <a:t> педагоги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вносити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зміни</a:t>
            </a:r>
            <a:r>
              <a:rPr lang="ru-RU" sz="2000" dirty="0">
                <a:latin typeface="Times New Roman" pitchFamily="18" charset="0"/>
                <a:cs typeface="Times New Roman" pitchFamily="18" charset="0"/>
              </a:rPr>
              <a:t> у</a:t>
            </a:r>
          </a:p>
          <a:p>
            <a:pPr algn="ctr"/>
            <a:r>
              <a:rPr lang="ru-RU" sz="2000" dirty="0" err="1">
                <a:latin typeface="Times New Roman" pitchFamily="18" charset="0"/>
                <a:cs typeface="Times New Roman" pitchFamily="18" charset="0"/>
              </a:rPr>
              <a:t>пропонований</a:t>
            </a:r>
            <a:r>
              <a:rPr lang="ru-RU" sz="2000" dirty="0">
                <a:latin typeface="Times New Roman" pitchFamily="18" charset="0"/>
                <a:cs typeface="Times New Roman" pitchFamily="18" charset="0"/>
              </a:rPr>
              <a:t> модельною </a:t>
            </a:r>
            <a:r>
              <a:rPr lang="ru-RU" sz="2000" dirty="0" err="1">
                <a:latin typeface="Times New Roman" pitchFamily="18" charset="0"/>
                <a:cs typeface="Times New Roman" pitchFamily="18" charset="0"/>
              </a:rPr>
              <a:t>навчальною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інтегрованого</a:t>
            </a:r>
            <a:r>
              <a:rPr lang="ru-RU" sz="2000" dirty="0">
                <a:latin typeface="Times New Roman" pitchFamily="18" charset="0"/>
                <a:cs typeface="Times New Roman" pitchFamily="18" charset="0"/>
              </a:rPr>
              <a:t> курсу,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підготовленості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регіональних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особливостей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робочого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плану </a:t>
            </a:r>
            <a:r>
              <a:rPr lang="ru-RU" sz="2000" dirty="0" err="1">
                <a:latin typeface="Times New Roman" pitchFamily="18" charset="0"/>
                <a:cs typeface="Times New Roman" pitchFamily="18" charset="0"/>
              </a:rPr>
              <a:t>школи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необхідності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своєчасного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реагування</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конкретні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умови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яких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відбувається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доповнювати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включаючи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регіональний</a:t>
            </a:r>
            <a:r>
              <a:rPr lang="ru-RU" sz="2000" dirty="0">
                <a:latin typeface="Times New Roman" pitchFamily="18" charset="0"/>
                <a:cs typeface="Times New Roman" pitchFamily="18" charset="0"/>
              </a:rPr>
              <a:t> компонент; </a:t>
            </a:r>
            <a:r>
              <a:rPr lang="ru-RU" sz="2000" dirty="0" err="1">
                <a:latin typeface="Times New Roman" pitchFamily="18" charset="0"/>
                <a:cs typeface="Times New Roman" pitchFamily="18" charset="0"/>
              </a:rPr>
              <a:t>розширювати</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поглиблювати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ущільнювати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окремих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елементів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розділів</a:t>
            </a:r>
            <a:r>
              <a:rPr lang="ru-RU" sz="2000" dirty="0">
                <a:latin typeface="Times New Roman" pitchFamily="18" charset="0"/>
                <a:cs typeface="Times New Roman" pitchFamily="18" charset="0"/>
              </a:rPr>
              <a:t>, тем, </a:t>
            </a:r>
            <a:r>
              <a:rPr lang="ru-RU" sz="2000" dirty="0" err="1">
                <a:latin typeface="Times New Roman" pitchFamily="18" charset="0"/>
                <a:cs typeface="Times New Roman" pitchFamily="18" charset="0"/>
              </a:rPr>
              <a:t>модулів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зважаючи</a:t>
            </a:r>
            <a:r>
              <a:rPr lang="ru-RU" sz="2000" dirty="0">
                <a:latin typeface="Times New Roman" pitchFamily="18" charset="0"/>
                <a:cs typeface="Times New Roman" pitchFamily="18" charset="0"/>
              </a:rPr>
              <a:t> на потреби </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матеріально-технічне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запити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батьків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громади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доповнювати</a:t>
            </a:r>
            <a:r>
              <a:rPr lang="ru-RU" sz="2000" dirty="0">
                <a:latin typeface="Times New Roman" pitchFamily="18" charset="0"/>
                <a:cs typeface="Times New Roman" pitchFamily="18" charset="0"/>
              </a:rPr>
              <a:t> тематику </a:t>
            </a:r>
            <a:r>
              <a:rPr lang="ru-RU" sz="2000" dirty="0" err="1">
                <a:latin typeface="Times New Roman" pitchFamily="18" charset="0"/>
                <a:cs typeface="Times New Roman" pitchFamily="18" charset="0"/>
              </a:rPr>
              <a:t>практичних</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творчих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робіт</a:t>
            </a:r>
            <a:r>
              <a:rPr lang="ru-RU" sz="2000" dirty="0">
                <a:latin typeface="Times New Roman" pitchFamily="18" charset="0"/>
                <a:cs typeface="Times New Roman" pitchFamily="18" charset="0"/>
              </a:rPr>
              <a:t>;</a:t>
            </a:r>
          </a:p>
          <a:p>
            <a:pPr algn="ctr"/>
            <a:r>
              <a:rPr lang="ru-RU" sz="2000" dirty="0" err="1">
                <a:latin typeface="Times New Roman" pitchFamily="18" charset="0"/>
                <a:cs typeface="Times New Roman" pitchFamily="18" charset="0"/>
              </a:rPr>
              <a:t>вилучати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окремі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питання</a:t>
            </a:r>
            <a:r>
              <a:rPr lang="ru-RU" sz="2000" dirty="0">
                <a:latin typeface="Times New Roman" pitchFamily="18" charset="0"/>
                <a:cs typeface="Times New Roman" pitchFamily="18" charset="0"/>
              </a:rPr>
              <a:t>, з метою </a:t>
            </a:r>
            <a:r>
              <a:rPr lang="ru-RU" sz="2000" dirty="0" err="1">
                <a:latin typeface="Times New Roman" pitchFamily="18" charset="0"/>
                <a:cs typeface="Times New Roman" pitchFamily="18" charset="0"/>
              </a:rPr>
              <a:t>уникнення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надмірної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деталізації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змісту</a:t>
            </a:r>
            <a:r>
              <a:rPr lang="ru-RU" sz="2000" dirty="0">
                <a:latin typeface="Times New Roman" pitchFamily="18" charset="0"/>
                <a:cs typeface="Times New Roman" pitchFamily="18" charset="0"/>
              </a:rPr>
              <a:t> </a:t>
            </a:r>
          </a:p>
          <a:p>
            <a:pPr algn="ctr"/>
            <a:r>
              <a:rPr lang="ru-RU" sz="2000" dirty="0" err="1">
                <a:latin typeface="Times New Roman" pitchFamily="18" charset="0"/>
                <a:cs typeface="Times New Roman" pitchFamily="18" charset="0"/>
              </a:rPr>
              <a:t>навчального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матеріалу</a:t>
            </a:r>
            <a:r>
              <a:rPr lang="ru-RU" sz="2000" dirty="0">
                <a:latin typeface="Times New Roman" pitchFamily="18" charset="0"/>
                <a:cs typeface="Times New Roman" pitchFamily="18" charset="0"/>
              </a:rPr>
              <a:t>.</a:t>
            </a:r>
            <a:endParaRPr lang="uk-UA" sz="2000" dirty="0">
              <a:latin typeface="Times New Roman" pitchFamily="18" charset="0"/>
              <a:cs typeface="Times New Roman" pitchFamily="18" charset="0"/>
            </a:endParaRPr>
          </a:p>
          <a:p>
            <a:pPr algn="ctr"/>
            <a:r>
              <a:rPr lang="ru-RU" sz="2000" b="1" dirty="0" err="1">
                <a:solidFill>
                  <a:srgbClr val="FF0000"/>
                </a:solidFill>
                <a:latin typeface="Times New Roman" pitchFamily="18" charset="0"/>
                <a:cs typeface="Times New Roman" pitchFamily="18" charset="0"/>
              </a:rPr>
              <a:t>Загальний</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обсяг</a:t>
            </a:r>
            <a:r>
              <a:rPr lang="ru-RU" sz="2000" b="1" dirty="0">
                <a:solidFill>
                  <a:srgbClr val="FF0000"/>
                </a:solidFill>
                <a:latin typeface="Times New Roman" pitchFamily="18" charset="0"/>
                <a:cs typeface="Times New Roman" pitchFamily="18" charset="0"/>
              </a:rPr>
              <a:t> таких </a:t>
            </a:r>
            <a:r>
              <a:rPr lang="ru-RU" sz="2000" b="1" dirty="0" err="1">
                <a:solidFill>
                  <a:srgbClr val="FF0000"/>
                </a:solidFill>
                <a:latin typeface="Times New Roman" pitchFamily="18" charset="0"/>
                <a:cs typeface="Times New Roman" pitchFamily="18" charset="0"/>
              </a:rPr>
              <a:t>змін</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може</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досягати</a:t>
            </a:r>
            <a:r>
              <a:rPr lang="ru-RU" sz="2000" b="1" dirty="0">
                <a:solidFill>
                  <a:srgbClr val="FF0000"/>
                </a:solidFill>
                <a:latin typeface="Times New Roman" pitchFamily="18" charset="0"/>
                <a:cs typeface="Times New Roman" pitchFamily="18" charset="0"/>
              </a:rPr>
              <a:t> 20%.</a:t>
            </a:r>
          </a:p>
        </p:txBody>
      </p:sp>
      <p:sp>
        <p:nvSpPr>
          <p:cNvPr id="5" name="Прямоугольник 4"/>
          <p:cNvSpPr/>
          <p:nvPr/>
        </p:nvSpPr>
        <p:spPr>
          <a:xfrm>
            <a:off x="0" y="19418"/>
            <a:ext cx="9468544" cy="1077218"/>
          </a:xfrm>
          <a:prstGeom prst="rect">
            <a:avLst/>
          </a:prstGeom>
        </p:spPr>
        <p:txBody>
          <a:bodyPr wrap="square">
            <a:spAutoFit/>
          </a:bodyPr>
          <a:lstStyle/>
          <a:p>
            <a:r>
              <a:rPr lang="ru-RU" sz="3200" dirty="0" err="1">
                <a:solidFill>
                  <a:srgbClr val="0070C0"/>
                </a:solidFill>
                <a:latin typeface="Times New Roman" pitchFamily="18" charset="0"/>
                <a:cs typeface="Times New Roman" pitchFamily="18" charset="0"/>
              </a:rPr>
              <a:t>Модельні</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навчальні</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програми</a:t>
            </a:r>
            <a:r>
              <a:rPr lang="ru-RU" sz="3200" dirty="0">
                <a:solidFill>
                  <a:srgbClr val="0070C0"/>
                </a:solidFill>
                <a:latin typeface="Times New Roman" pitchFamily="18" charset="0"/>
                <a:cs typeface="Times New Roman" pitchFamily="18" charset="0"/>
              </a:rPr>
              <a:t> на </a:t>
            </a:r>
            <a:r>
              <a:rPr lang="ru-RU" sz="3200" dirty="0" err="1">
                <a:solidFill>
                  <a:srgbClr val="0070C0"/>
                </a:solidFill>
                <a:latin typeface="Times New Roman" pitchFamily="18" charset="0"/>
                <a:cs typeface="Times New Roman" pitchFamily="18" charset="0"/>
              </a:rPr>
              <a:t>рівні</a:t>
            </a:r>
            <a:r>
              <a:rPr lang="ru-RU" sz="3200" dirty="0">
                <a:solidFill>
                  <a:srgbClr val="0070C0"/>
                </a:solidFill>
                <a:latin typeface="Times New Roman" pitchFamily="18" charset="0"/>
                <a:cs typeface="Times New Roman" pitchFamily="18" charset="0"/>
              </a:rPr>
              <a:t> закладу </a:t>
            </a:r>
            <a:r>
              <a:rPr lang="ru-RU" sz="3200" dirty="0" err="1">
                <a:solidFill>
                  <a:srgbClr val="0070C0"/>
                </a:solidFill>
                <a:latin typeface="Times New Roman" pitchFamily="18" charset="0"/>
                <a:cs typeface="Times New Roman" pitchFamily="18" charset="0"/>
              </a:rPr>
              <a:t>освіти</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мають</a:t>
            </a:r>
            <a:r>
              <a:rPr lang="ru-RU" sz="3200" dirty="0">
                <a:solidFill>
                  <a:srgbClr val="0070C0"/>
                </a:solidFill>
                <a:latin typeface="Times New Roman" pitchFamily="18" charset="0"/>
                <a:cs typeface="Times New Roman" pitchFamily="18" charset="0"/>
              </a:rPr>
              <a:t> бути </a:t>
            </a:r>
            <a:r>
              <a:rPr lang="ru-RU" sz="3200" dirty="0" err="1">
                <a:solidFill>
                  <a:srgbClr val="0070C0"/>
                </a:solidFill>
                <a:latin typeface="Times New Roman" pitchFamily="18" charset="0"/>
                <a:cs typeface="Times New Roman" pitchFamily="18" charset="0"/>
              </a:rPr>
              <a:t>конкретизовані</a:t>
            </a:r>
            <a:r>
              <a:rPr lang="ru-RU" sz="3200" dirty="0">
                <a:solidFill>
                  <a:srgbClr val="0070C0"/>
                </a:solidFill>
                <a:latin typeface="Times New Roman" pitchFamily="18" charset="0"/>
                <a:cs typeface="Times New Roman" pitchFamily="18" charset="0"/>
              </a:rPr>
              <a:t> у </a:t>
            </a:r>
            <a:r>
              <a:rPr lang="ru-RU" sz="3200" dirty="0" err="1">
                <a:solidFill>
                  <a:srgbClr val="0070C0"/>
                </a:solidFill>
                <a:latin typeface="Times New Roman" pitchFamily="18" charset="0"/>
                <a:cs typeface="Times New Roman" pitchFamily="18" charset="0"/>
              </a:rPr>
              <a:t>навчальні</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програми</a:t>
            </a:r>
            <a:r>
              <a:rPr lang="ru-RU" sz="3200"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411825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ownloads\ilovepdf_pages-to-jpg (31)\Модуль 5. Ірина Старагіна ПІДХОДИ ДО СТВОРЕННЯ НАВЧАЛЬНОЇ ПРОГРАМИ НА ОСНОВІ МОДЕЛЬНОЇ НАВЧАЛЬНОЇ ПРОГРАМИ   _page-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162"/>
            <a:ext cx="9144000" cy="668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8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289371" y="165271"/>
            <a:ext cx="6535658" cy="830997"/>
          </a:xfrm>
          <a:prstGeom prst="rect">
            <a:avLst/>
          </a:prstGeom>
        </p:spPr>
        <p:txBody>
          <a:bodyPr wrap="square">
            <a:spAutoFit/>
          </a:bodyPr>
          <a:lstStyle/>
          <a:p>
            <a:pPr algn="ctr" latinLnBrk="0"/>
            <a:r>
              <a:rPr lang="ru-RU" sz="2400" b="1" dirty="0">
                <a:solidFill>
                  <a:srgbClr val="C00000"/>
                </a:solidFill>
                <a:effectLst>
                  <a:outerShdw blurRad="38100" dist="38100" dir="2700000" algn="tl">
                    <a:srgbClr val="000000">
                      <a:alpha val="43137"/>
                    </a:srgbClr>
                  </a:outerShdw>
                </a:effectLst>
                <a:latin typeface="Arial Black" pitchFamily="34" charset="0"/>
              </a:rPr>
              <a:t>ЧИМ ВІДРІЗНЯЮТЬСЯ МОДЕЛЬНІ ТА НАВЧАЛЬНІ ПРОГРАМИ</a:t>
            </a:r>
          </a:p>
        </p:txBody>
      </p:sp>
      <p:sp>
        <p:nvSpPr>
          <p:cNvPr id="7" name="Прямоугольник 6"/>
          <p:cNvSpPr/>
          <p:nvPr/>
        </p:nvSpPr>
        <p:spPr>
          <a:xfrm>
            <a:off x="138161" y="2629044"/>
            <a:ext cx="4124667" cy="3554819"/>
          </a:xfrm>
          <a:prstGeom prst="rect">
            <a:avLst/>
          </a:prstGeom>
        </p:spPr>
        <p:txBody>
          <a:bodyPr wrap="square">
            <a:spAutoFit/>
          </a:bodyPr>
          <a:lstStyle/>
          <a:p>
            <a:pPr algn="r" latinLnBrk="0"/>
            <a:r>
              <a:rPr lang="ru-RU" sz="1600" b="1" dirty="0" err="1">
                <a:solidFill>
                  <a:prstClr val="black"/>
                </a:solidFill>
                <a:latin typeface="Arial" pitchFamily="34" charset="0"/>
                <a:cs typeface="Arial" pitchFamily="34" charset="0"/>
              </a:rPr>
              <a:t>визначає</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орієнтовну</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послідовність</a:t>
            </a:r>
            <a:r>
              <a:rPr lang="ru-RU" sz="1600" b="1" dirty="0">
                <a:solidFill>
                  <a:prstClr val="black"/>
                </a:solidFill>
                <a:latin typeface="Arial" pitchFamily="34" charset="0"/>
                <a:cs typeface="Arial" pitchFamily="34" charset="0"/>
              </a:rPr>
              <a:t> та </a:t>
            </a:r>
            <a:r>
              <a:rPr lang="ru-RU" sz="1600" b="1" dirty="0" err="1">
                <a:solidFill>
                  <a:prstClr val="black"/>
                </a:solidFill>
                <a:latin typeface="Arial" pitchFamily="34" charset="0"/>
                <a:cs typeface="Arial" pitchFamily="34" charset="0"/>
              </a:rPr>
              <a:t>окреслює</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очікувані</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результати</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навчання</a:t>
            </a:r>
            <a:r>
              <a:rPr lang="ru-RU" sz="1600" b="1" dirty="0">
                <a:solidFill>
                  <a:prstClr val="black"/>
                </a:solidFill>
                <a:latin typeface="Arial" pitchFamily="34" charset="0"/>
                <a:cs typeface="Arial" pitchFamily="34" charset="0"/>
              </a:rPr>
              <a:t> учнів</a:t>
            </a:r>
          </a:p>
          <a:p>
            <a:pPr algn="r" latinLnBrk="0"/>
            <a:endParaRPr lang="ru-RU" sz="700" dirty="0">
              <a:solidFill>
                <a:prstClr val="black"/>
              </a:solidFill>
              <a:latin typeface="Arial" pitchFamily="34" charset="0"/>
              <a:cs typeface="Arial" pitchFamily="34" charset="0"/>
            </a:endParaRPr>
          </a:p>
          <a:p>
            <a:pPr algn="r" latinLnBrk="0"/>
            <a:endParaRPr lang="ru-RU" sz="700" dirty="0">
              <a:solidFill>
                <a:prstClr val="black"/>
              </a:solidFill>
              <a:latin typeface="Arial" pitchFamily="34" charset="0"/>
              <a:cs typeface="Arial" pitchFamily="34" charset="0"/>
            </a:endParaRPr>
          </a:p>
          <a:p>
            <a:pPr algn="r" latinLnBrk="0"/>
            <a:r>
              <a:rPr lang="ru-RU" sz="1600" dirty="0" err="1">
                <a:solidFill>
                  <a:prstClr val="black"/>
                </a:solidFill>
                <a:latin typeface="Arial" pitchFamily="34" charset="0"/>
                <a:cs typeface="Arial" pitchFamily="34" charset="0"/>
              </a:rPr>
              <a:t>визначає</a:t>
            </a:r>
            <a:r>
              <a:rPr lang="ru-RU" sz="1600" dirty="0">
                <a:solidFill>
                  <a:prstClr val="black"/>
                </a:solidFill>
                <a:latin typeface="Arial" pitchFamily="34" charset="0"/>
                <a:cs typeface="Arial" pitchFamily="34" charset="0"/>
              </a:rPr>
              <a:t> </a:t>
            </a:r>
            <a:r>
              <a:rPr lang="ru-RU" sz="1600" dirty="0" err="1">
                <a:solidFill>
                  <a:prstClr val="black"/>
                </a:solidFill>
                <a:latin typeface="Arial" pitchFamily="34" charset="0"/>
                <a:cs typeface="Arial" pitchFamily="34" charset="0"/>
              </a:rPr>
              <a:t>зміст</a:t>
            </a:r>
            <a:r>
              <a:rPr lang="ru-RU" sz="1600" dirty="0">
                <a:solidFill>
                  <a:prstClr val="black"/>
                </a:solidFill>
                <a:latin typeface="Arial" pitchFamily="34" charset="0"/>
                <a:cs typeface="Arial" pitchFamily="34" charset="0"/>
              </a:rPr>
              <a:t> предмета чи </a:t>
            </a:r>
            <a:r>
              <a:rPr lang="ru-RU" sz="1600" dirty="0" err="1">
                <a:solidFill>
                  <a:prstClr val="black"/>
                </a:solidFill>
                <a:latin typeface="Arial" pitchFamily="34" charset="0"/>
                <a:cs typeface="Arial" pitchFamily="34" charset="0"/>
              </a:rPr>
              <a:t>інтегрованого</a:t>
            </a:r>
            <a:r>
              <a:rPr lang="ru-RU" sz="1600" dirty="0">
                <a:solidFill>
                  <a:prstClr val="black"/>
                </a:solidFill>
                <a:latin typeface="Arial" pitchFamily="34" charset="0"/>
                <a:cs typeface="Arial" pitchFamily="34" charset="0"/>
              </a:rPr>
              <a:t> курсу, </a:t>
            </a:r>
            <a:r>
              <a:rPr lang="ru-RU" sz="1600" dirty="0" err="1">
                <a:solidFill>
                  <a:prstClr val="black"/>
                </a:solidFill>
                <a:latin typeface="Arial" pitchFamily="34" charset="0"/>
                <a:cs typeface="Arial" pitchFamily="34" charset="0"/>
              </a:rPr>
              <a:t>що</a:t>
            </a:r>
            <a:r>
              <a:rPr lang="ru-RU" sz="1600" dirty="0">
                <a:solidFill>
                  <a:prstClr val="black"/>
                </a:solidFill>
                <a:latin typeface="Arial" pitchFamily="34" charset="0"/>
                <a:cs typeface="Arial" pitchFamily="34" charset="0"/>
              </a:rPr>
              <a:t> </a:t>
            </a:r>
            <a:r>
              <a:rPr lang="ru-RU" sz="1600" dirty="0" err="1">
                <a:solidFill>
                  <a:prstClr val="black"/>
                </a:solidFill>
                <a:latin typeface="Arial" pitchFamily="34" charset="0"/>
                <a:cs typeface="Arial" pitchFamily="34" charset="0"/>
              </a:rPr>
              <a:t>викладається</a:t>
            </a:r>
            <a:r>
              <a:rPr lang="ru-RU" sz="1600" dirty="0">
                <a:solidFill>
                  <a:prstClr val="black"/>
                </a:solidFill>
                <a:latin typeface="Arial" pitchFamily="34" charset="0"/>
                <a:cs typeface="Arial" pitchFamily="34" charset="0"/>
              </a:rPr>
              <a:t>, а </a:t>
            </a:r>
            <a:r>
              <a:rPr lang="ru-RU" sz="1600" dirty="0" err="1">
                <a:solidFill>
                  <a:prstClr val="black"/>
                </a:solidFill>
                <a:latin typeface="Arial" pitchFamily="34" charset="0"/>
                <a:cs typeface="Arial" pitchFamily="34" charset="0"/>
              </a:rPr>
              <a:t>також</a:t>
            </a:r>
            <a:r>
              <a:rPr lang="ru-RU" sz="1600" dirty="0">
                <a:solidFill>
                  <a:prstClr val="black"/>
                </a:solidFill>
                <a:latin typeface="Arial" pitchFamily="34" charset="0"/>
                <a:cs typeface="Arial" pitchFamily="34" charset="0"/>
              </a:rPr>
              <a:t> </a:t>
            </a:r>
            <a:r>
              <a:rPr lang="ru-RU" sz="1600" dirty="0" err="1">
                <a:solidFill>
                  <a:prstClr val="black"/>
                </a:solidFill>
                <a:latin typeface="Arial" pitchFamily="34" charset="0"/>
                <a:cs typeface="Arial" pitchFamily="34" charset="0"/>
              </a:rPr>
              <a:t>різновиди</a:t>
            </a:r>
            <a:r>
              <a:rPr lang="ru-RU" sz="1600" dirty="0">
                <a:solidFill>
                  <a:prstClr val="black"/>
                </a:solidFill>
                <a:latin typeface="Arial" pitchFamily="34" charset="0"/>
                <a:cs typeface="Arial" pitchFamily="34" charset="0"/>
              </a:rPr>
              <a:t> </a:t>
            </a:r>
            <a:r>
              <a:rPr lang="ru-RU" sz="1600" dirty="0" err="1">
                <a:solidFill>
                  <a:prstClr val="black"/>
                </a:solidFill>
                <a:latin typeface="Arial" pitchFamily="34" charset="0"/>
                <a:cs typeface="Arial" pitchFamily="34" charset="0"/>
              </a:rPr>
              <a:t>діяльності</a:t>
            </a:r>
            <a:r>
              <a:rPr lang="ru-RU" sz="1600" dirty="0">
                <a:solidFill>
                  <a:prstClr val="black"/>
                </a:solidFill>
                <a:latin typeface="Arial" pitchFamily="34" charset="0"/>
                <a:cs typeface="Arial" pitchFamily="34" charset="0"/>
              </a:rPr>
              <a:t> учнів</a:t>
            </a:r>
          </a:p>
          <a:p>
            <a:pPr algn="r" latinLnBrk="0"/>
            <a:endParaRPr lang="ru-RU" sz="600" dirty="0">
              <a:solidFill>
                <a:prstClr val="black"/>
              </a:solidFill>
              <a:latin typeface="Arial" pitchFamily="34" charset="0"/>
              <a:cs typeface="Arial" pitchFamily="34" charset="0"/>
            </a:endParaRPr>
          </a:p>
          <a:p>
            <a:pPr algn="r" latinLnBrk="0"/>
            <a:endParaRPr lang="ru-RU" sz="600" dirty="0">
              <a:solidFill>
                <a:prstClr val="black"/>
              </a:solidFill>
              <a:latin typeface="Arial" pitchFamily="34" charset="0"/>
              <a:cs typeface="Arial" pitchFamily="34" charset="0"/>
            </a:endParaRPr>
          </a:p>
          <a:p>
            <a:pPr algn="r" latinLnBrk="0"/>
            <a:r>
              <a:rPr lang="ru-RU" sz="1600" b="1" dirty="0">
                <a:solidFill>
                  <a:prstClr val="black"/>
                </a:solidFill>
                <a:latin typeface="Arial" pitchFamily="34" charset="0"/>
                <a:cs typeface="Arial" pitchFamily="34" charset="0"/>
              </a:rPr>
              <a:t>заклад </a:t>
            </a:r>
            <a:r>
              <a:rPr lang="ru-RU" sz="1600" b="1" dirty="0" err="1">
                <a:solidFill>
                  <a:prstClr val="black"/>
                </a:solidFill>
                <a:latin typeface="Arial" pitchFamily="34" charset="0"/>
                <a:cs typeface="Arial" pitchFamily="34" charset="0"/>
              </a:rPr>
              <a:t>освіти</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самостійно</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визначає</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кількість</a:t>
            </a:r>
            <a:r>
              <a:rPr lang="ru-RU" sz="1600" b="1" dirty="0">
                <a:solidFill>
                  <a:prstClr val="black"/>
                </a:solidFill>
                <a:latin typeface="Arial" pitchFamily="34" charset="0"/>
                <a:cs typeface="Arial" pitchFamily="34" charset="0"/>
              </a:rPr>
              <a:t> годин на </a:t>
            </a:r>
            <a:r>
              <a:rPr lang="ru-RU" sz="1600" b="1" dirty="0" err="1">
                <a:solidFill>
                  <a:prstClr val="black"/>
                </a:solidFill>
                <a:latin typeface="Arial" pitchFamily="34" charset="0"/>
                <a:cs typeface="Arial" pitchFamily="34" charset="0"/>
              </a:rPr>
              <a:t>вивчення</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інтегрованого</a:t>
            </a:r>
            <a:r>
              <a:rPr lang="ru-RU" sz="1600" b="1" dirty="0">
                <a:solidFill>
                  <a:prstClr val="black"/>
                </a:solidFill>
                <a:latin typeface="Arial" pitchFamily="34" charset="0"/>
                <a:cs typeface="Arial" pitchFamily="34" charset="0"/>
              </a:rPr>
              <a:t> курсу в межах 1,5–3 год в 5 </a:t>
            </a:r>
            <a:r>
              <a:rPr lang="ru-RU" sz="1600" b="1" dirty="0" err="1">
                <a:solidFill>
                  <a:prstClr val="black"/>
                </a:solidFill>
                <a:latin typeface="Arial" pitchFamily="34" charset="0"/>
                <a:cs typeface="Arial" pitchFamily="34" charset="0"/>
              </a:rPr>
              <a:t>класі</a:t>
            </a:r>
            <a:r>
              <a:rPr lang="ru-RU" sz="1600" b="1" dirty="0">
                <a:solidFill>
                  <a:prstClr val="black"/>
                </a:solidFill>
                <a:latin typeface="Arial" pitchFamily="34" charset="0"/>
                <a:cs typeface="Arial" pitchFamily="34" charset="0"/>
              </a:rPr>
              <a:t>, 2–5 год у 6 </a:t>
            </a:r>
            <a:r>
              <a:rPr lang="ru-RU" sz="1600" b="1" dirty="0" err="1">
                <a:solidFill>
                  <a:prstClr val="black"/>
                </a:solidFill>
                <a:latin typeface="Arial" pitchFamily="34" charset="0"/>
                <a:cs typeface="Arial" pitchFamily="34" charset="0"/>
              </a:rPr>
              <a:t>класі</a:t>
            </a:r>
            <a:r>
              <a:rPr lang="ru-RU" sz="1600" b="1" dirty="0">
                <a:solidFill>
                  <a:prstClr val="black"/>
                </a:solidFill>
                <a:latin typeface="Arial" pitchFamily="34" charset="0"/>
                <a:cs typeface="Arial" pitchFamily="34" charset="0"/>
              </a:rPr>
              <a:t> </a:t>
            </a:r>
            <a:endParaRPr lang="ru-RU" sz="700" b="1" dirty="0">
              <a:solidFill>
                <a:prstClr val="black"/>
              </a:solidFill>
              <a:latin typeface="Arial" pitchFamily="34" charset="0"/>
              <a:cs typeface="Arial" pitchFamily="34" charset="0"/>
            </a:endParaRPr>
          </a:p>
          <a:p>
            <a:pPr algn="r" latinLnBrk="0"/>
            <a:endParaRPr lang="ru-RU" sz="700" dirty="0">
              <a:solidFill>
                <a:prstClr val="black"/>
              </a:solidFill>
              <a:latin typeface="Arial" pitchFamily="34" charset="0"/>
              <a:cs typeface="Arial" pitchFamily="34" charset="0"/>
            </a:endParaRPr>
          </a:p>
          <a:p>
            <a:pPr algn="r" latinLnBrk="0"/>
            <a:endParaRPr lang="uk-UA" sz="1600" dirty="0">
              <a:solidFill>
                <a:prstClr val="black"/>
              </a:solidFill>
              <a:latin typeface="Arial" pitchFamily="34" charset="0"/>
              <a:cs typeface="Arial" pitchFamily="34" charset="0"/>
            </a:endParaRPr>
          </a:p>
          <a:p>
            <a:pPr algn="r" latinLnBrk="0"/>
            <a:r>
              <a:rPr lang="uk-UA" sz="1600" dirty="0">
                <a:solidFill>
                  <a:prstClr val="black"/>
                </a:solidFill>
                <a:latin typeface="Arial" pitchFamily="34" charset="0"/>
                <a:cs typeface="Arial" pitchFamily="34" charset="0"/>
              </a:rPr>
              <a:t>отримує гриф від держави</a:t>
            </a:r>
          </a:p>
        </p:txBody>
      </p:sp>
      <p:sp>
        <p:nvSpPr>
          <p:cNvPr id="8" name="Прямоугольник 7"/>
          <p:cNvSpPr/>
          <p:nvPr/>
        </p:nvSpPr>
        <p:spPr>
          <a:xfrm>
            <a:off x="4993020" y="2604964"/>
            <a:ext cx="3848374" cy="3539430"/>
          </a:xfrm>
          <a:prstGeom prst="rect">
            <a:avLst/>
          </a:prstGeom>
        </p:spPr>
        <p:txBody>
          <a:bodyPr wrap="square">
            <a:spAutoFit/>
          </a:bodyPr>
          <a:lstStyle/>
          <a:p>
            <a:pPr latinLnBrk="0"/>
            <a:r>
              <a:rPr lang="ru-RU" sz="1600" b="1" dirty="0" err="1">
                <a:solidFill>
                  <a:prstClr val="black"/>
                </a:solidFill>
                <a:latin typeface="Arial" pitchFamily="34" charset="0"/>
                <a:cs typeface="Arial" pitchFamily="34" charset="0"/>
              </a:rPr>
              <a:t>конкретизує</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послідовності</a:t>
            </a:r>
            <a:r>
              <a:rPr lang="ru-RU" sz="1600" b="1" dirty="0">
                <a:solidFill>
                  <a:prstClr val="black"/>
                </a:solidFill>
                <a:latin typeface="Arial" pitchFamily="34" charset="0"/>
                <a:cs typeface="Arial" pitchFamily="34" charset="0"/>
              </a:rPr>
              <a:t> та </a:t>
            </a:r>
            <a:r>
              <a:rPr lang="ru-RU" sz="1600" b="1" dirty="0" err="1">
                <a:solidFill>
                  <a:prstClr val="black"/>
                </a:solidFill>
                <a:latin typeface="Arial" pitchFamily="34" charset="0"/>
                <a:cs typeface="Arial" pitchFamily="34" charset="0"/>
              </a:rPr>
              <a:t>результати</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й</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чітко</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їх</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визначає</a:t>
            </a:r>
            <a:endParaRPr lang="ru-RU" sz="1600" b="1" dirty="0">
              <a:solidFill>
                <a:prstClr val="black"/>
              </a:solidFill>
              <a:latin typeface="Arial" pitchFamily="34" charset="0"/>
              <a:cs typeface="Arial" pitchFamily="34" charset="0"/>
            </a:endParaRPr>
          </a:p>
          <a:p>
            <a:pPr latinLnBrk="0"/>
            <a:endParaRPr lang="ru-RU" sz="1600" dirty="0">
              <a:solidFill>
                <a:prstClr val="black"/>
              </a:solidFill>
              <a:latin typeface="Arial" pitchFamily="34" charset="0"/>
              <a:cs typeface="Arial" pitchFamily="34" charset="0"/>
            </a:endParaRPr>
          </a:p>
          <a:p>
            <a:pPr latinLnBrk="0"/>
            <a:endParaRPr lang="ru-RU" sz="1600" dirty="0">
              <a:solidFill>
                <a:prstClr val="black"/>
              </a:solidFill>
              <a:latin typeface="Arial" pitchFamily="34" charset="0"/>
              <a:cs typeface="Arial" pitchFamily="34" charset="0"/>
            </a:endParaRPr>
          </a:p>
          <a:p>
            <a:pPr latinLnBrk="0"/>
            <a:r>
              <a:rPr lang="ru-RU" sz="1600" dirty="0" err="1">
                <a:solidFill>
                  <a:prstClr val="black"/>
                </a:solidFill>
                <a:latin typeface="Arial" pitchFamily="34" charset="0"/>
                <a:cs typeface="Arial" pitchFamily="34" charset="0"/>
              </a:rPr>
              <a:t>описує</a:t>
            </a:r>
            <a:r>
              <a:rPr lang="ru-RU" sz="1600" dirty="0">
                <a:solidFill>
                  <a:prstClr val="black"/>
                </a:solidFill>
                <a:latin typeface="Arial" pitchFamily="34" charset="0"/>
                <a:cs typeface="Arial" pitchFamily="34" charset="0"/>
              </a:rPr>
              <a:t> </a:t>
            </a:r>
            <a:r>
              <a:rPr lang="ru-RU" sz="1600" dirty="0" err="1">
                <a:solidFill>
                  <a:prstClr val="black"/>
                </a:solidFill>
                <a:latin typeface="Arial" pitchFamily="34" charset="0"/>
                <a:cs typeface="Arial" pitchFamily="34" charset="0"/>
              </a:rPr>
              <a:t>більш</a:t>
            </a:r>
            <a:r>
              <a:rPr lang="ru-RU" sz="1600" dirty="0">
                <a:solidFill>
                  <a:prstClr val="black"/>
                </a:solidFill>
                <a:latin typeface="Arial" pitchFamily="34" charset="0"/>
                <a:cs typeface="Arial" pitchFamily="34" charset="0"/>
              </a:rPr>
              <a:t> конкретно та детально</a:t>
            </a:r>
          </a:p>
          <a:p>
            <a:pPr latinLnBrk="0"/>
            <a:endParaRPr lang="ru-RU" sz="500" dirty="0">
              <a:solidFill>
                <a:prstClr val="black"/>
              </a:solidFill>
              <a:latin typeface="Arial" pitchFamily="34" charset="0"/>
              <a:cs typeface="Arial" pitchFamily="34" charset="0"/>
            </a:endParaRPr>
          </a:p>
          <a:p>
            <a:pPr latinLnBrk="0"/>
            <a:endParaRPr lang="ru-RU" sz="500" dirty="0">
              <a:solidFill>
                <a:prstClr val="black"/>
              </a:solidFill>
              <a:latin typeface="Arial" pitchFamily="34" charset="0"/>
              <a:cs typeface="Arial" pitchFamily="34" charset="0"/>
            </a:endParaRPr>
          </a:p>
          <a:p>
            <a:pPr latinLnBrk="0"/>
            <a:endParaRPr lang="ru-RU" sz="500" dirty="0">
              <a:solidFill>
                <a:prstClr val="black"/>
              </a:solidFill>
              <a:latin typeface="Arial" pitchFamily="34" charset="0"/>
              <a:cs typeface="Arial" pitchFamily="34" charset="0"/>
            </a:endParaRPr>
          </a:p>
          <a:p>
            <a:pPr latinLnBrk="0"/>
            <a:endParaRPr lang="ru-RU" sz="500" dirty="0">
              <a:solidFill>
                <a:prstClr val="black"/>
              </a:solidFill>
              <a:latin typeface="Arial" pitchFamily="34" charset="0"/>
              <a:cs typeface="Arial" pitchFamily="34" charset="0"/>
            </a:endParaRPr>
          </a:p>
          <a:p>
            <a:pPr latinLnBrk="0"/>
            <a:endParaRPr lang="ru-RU" sz="500" dirty="0">
              <a:solidFill>
                <a:prstClr val="black"/>
              </a:solidFill>
              <a:latin typeface="Arial" pitchFamily="34" charset="0"/>
              <a:cs typeface="Arial" pitchFamily="34" charset="0"/>
            </a:endParaRPr>
          </a:p>
          <a:p>
            <a:pPr latinLnBrk="0"/>
            <a:endParaRPr lang="ru-RU" sz="500" dirty="0">
              <a:solidFill>
                <a:prstClr val="black"/>
              </a:solidFill>
              <a:latin typeface="Arial" pitchFamily="34" charset="0"/>
              <a:cs typeface="Arial" pitchFamily="34" charset="0"/>
            </a:endParaRPr>
          </a:p>
          <a:p>
            <a:pPr latinLnBrk="0"/>
            <a:endParaRPr lang="ru-RU" sz="1600" b="1" dirty="0">
              <a:solidFill>
                <a:prstClr val="black"/>
              </a:solidFill>
              <a:latin typeface="Arial" pitchFamily="34" charset="0"/>
              <a:cs typeface="Arial" pitchFamily="34" charset="0"/>
            </a:endParaRPr>
          </a:p>
          <a:p>
            <a:pPr latinLnBrk="0"/>
            <a:r>
              <a:rPr lang="ru-RU" sz="1600" b="1" dirty="0" err="1">
                <a:solidFill>
                  <a:prstClr val="black"/>
                </a:solidFill>
                <a:latin typeface="Arial" pitchFamily="34" charset="0"/>
                <a:cs typeface="Arial" pitchFamily="34" charset="0"/>
              </a:rPr>
              <a:t>визначає</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мінімальне</a:t>
            </a:r>
            <a:r>
              <a:rPr lang="ru-RU" sz="1600" b="1" dirty="0">
                <a:solidFill>
                  <a:prstClr val="black"/>
                </a:solidFill>
                <a:latin typeface="Arial" pitchFamily="34" charset="0"/>
                <a:cs typeface="Arial" pitchFamily="34" charset="0"/>
              </a:rPr>
              <a:t> й </a:t>
            </a:r>
            <a:r>
              <a:rPr lang="ru-RU" sz="1600" b="1" dirty="0" err="1">
                <a:solidFill>
                  <a:prstClr val="black"/>
                </a:solidFill>
                <a:latin typeface="Arial" pitchFamily="34" charset="0"/>
                <a:cs typeface="Arial" pitchFamily="34" charset="0"/>
              </a:rPr>
              <a:t>максимальне</a:t>
            </a:r>
            <a:r>
              <a:rPr lang="ru-RU" sz="1600" b="1" dirty="0">
                <a:solidFill>
                  <a:prstClr val="black"/>
                </a:solidFill>
                <a:latin typeface="Arial" pitchFamily="34" charset="0"/>
                <a:cs typeface="Arial" pitchFamily="34" charset="0"/>
              </a:rPr>
              <a:t> </a:t>
            </a:r>
            <a:r>
              <a:rPr lang="ru-RU" sz="1600" b="1" dirty="0" err="1">
                <a:solidFill>
                  <a:prstClr val="black"/>
                </a:solidFill>
                <a:latin typeface="Arial" pitchFamily="34" charset="0"/>
                <a:cs typeface="Arial" pitchFamily="34" charset="0"/>
              </a:rPr>
              <a:t>навантаження</a:t>
            </a:r>
            <a:r>
              <a:rPr lang="ru-RU" sz="1600" b="1" dirty="0">
                <a:solidFill>
                  <a:prstClr val="black"/>
                </a:solidFill>
                <a:latin typeface="Arial" pitchFamily="34" charset="0"/>
                <a:cs typeface="Arial" pitchFamily="34" charset="0"/>
              </a:rPr>
              <a:t> з </a:t>
            </a:r>
            <a:r>
              <a:rPr lang="ru-RU" sz="1600" b="1" dirty="0" err="1">
                <a:solidFill>
                  <a:prstClr val="black"/>
                </a:solidFill>
                <a:latin typeface="Arial" pitchFamily="34" charset="0"/>
                <a:cs typeface="Arial" pitchFamily="34" charset="0"/>
              </a:rPr>
              <a:t>певного</a:t>
            </a:r>
            <a:r>
              <a:rPr lang="ru-RU" sz="1600" b="1" dirty="0">
                <a:solidFill>
                  <a:prstClr val="black"/>
                </a:solidFill>
                <a:latin typeface="Arial" pitchFamily="34" charset="0"/>
                <a:cs typeface="Arial" pitchFamily="34" charset="0"/>
              </a:rPr>
              <a:t> предмета чи курсу</a:t>
            </a:r>
            <a:endParaRPr lang="uk-UA" sz="1600" b="1" dirty="0">
              <a:solidFill>
                <a:prstClr val="black"/>
              </a:solidFill>
              <a:latin typeface="Arial" pitchFamily="34" charset="0"/>
              <a:cs typeface="Arial" pitchFamily="34" charset="0"/>
            </a:endParaRPr>
          </a:p>
          <a:p>
            <a:pPr latinLnBrk="0"/>
            <a:endParaRPr lang="uk-UA" sz="600" dirty="0">
              <a:solidFill>
                <a:prstClr val="black"/>
              </a:solidFill>
              <a:latin typeface="Arial" pitchFamily="34" charset="0"/>
              <a:cs typeface="Arial" pitchFamily="34" charset="0"/>
            </a:endParaRPr>
          </a:p>
          <a:p>
            <a:pPr latinLnBrk="0"/>
            <a:endParaRPr lang="uk-UA" sz="600" dirty="0">
              <a:solidFill>
                <a:prstClr val="black"/>
              </a:solidFill>
              <a:latin typeface="Arial" pitchFamily="34" charset="0"/>
              <a:cs typeface="Arial" pitchFamily="34" charset="0"/>
            </a:endParaRPr>
          </a:p>
          <a:p>
            <a:pPr latinLnBrk="0"/>
            <a:endParaRPr lang="uk-UA" sz="600" dirty="0">
              <a:solidFill>
                <a:prstClr val="black"/>
              </a:solidFill>
              <a:latin typeface="Arial" pitchFamily="34" charset="0"/>
              <a:cs typeface="Arial" pitchFamily="34" charset="0"/>
            </a:endParaRPr>
          </a:p>
          <a:p>
            <a:pPr latinLnBrk="0"/>
            <a:endParaRPr lang="uk-UA" sz="1600" dirty="0">
              <a:solidFill>
                <a:prstClr val="black"/>
              </a:solidFill>
              <a:latin typeface="Arial" pitchFamily="34" charset="0"/>
              <a:cs typeface="Arial" pitchFamily="34" charset="0"/>
            </a:endParaRPr>
          </a:p>
          <a:p>
            <a:pPr latinLnBrk="0"/>
            <a:r>
              <a:rPr lang="uk-UA" sz="1600" dirty="0">
                <a:solidFill>
                  <a:prstClr val="black"/>
                </a:solidFill>
                <a:latin typeface="Arial" pitchFamily="34" charset="0"/>
                <a:cs typeface="Arial" pitchFamily="34" charset="0"/>
              </a:rPr>
              <a:t>затверджує педрада закладу освіти</a:t>
            </a:r>
          </a:p>
        </p:txBody>
      </p:sp>
      <p:sp>
        <p:nvSpPr>
          <p:cNvPr id="9" name="Прямоугольник 8"/>
          <p:cNvSpPr/>
          <p:nvPr/>
        </p:nvSpPr>
        <p:spPr>
          <a:xfrm>
            <a:off x="460491" y="1393449"/>
            <a:ext cx="3627454" cy="707886"/>
          </a:xfrm>
          <a:prstGeom prst="rect">
            <a:avLst/>
          </a:prstGeom>
        </p:spPr>
        <p:txBody>
          <a:bodyPr wrap="square">
            <a:spAutoFit/>
          </a:bodyPr>
          <a:lstStyle/>
          <a:p>
            <a:pPr algn="ctr" latinLnBrk="0"/>
            <a:r>
              <a:rPr lang="uk-UA" sz="2000" b="1" dirty="0">
                <a:solidFill>
                  <a:prstClr val="black"/>
                </a:solidFill>
                <a:effectLst>
                  <a:outerShdw blurRad="38100" dist="38100" dir="2700000" algn="tl">
                    <a:srgbClr val="000000">
                      <a:alpha val="43137"/>
                    </a:srgbClr>
                  </a:outerShdw>
                </a:effectLst>
                <a:latin typeface="Arial Black" pitchFamily="34" charset="0"/>
              </a:rPr>
              <a:t>Модельні навчальні програми</a:t>
            </a:r>
            <a:endParaRPr lang="uk-UA" sz="2000" dirty="0">
              <a:solidFill>
                <a:prstClr val="black"/>
              </a:solidFill>
              <a:effectLst>
                <a:outerShdw blurRad="38100" dist="38100" dir="2700000" algn="tl">
                  <a:srgbClr val="000000">
                    <a:alpha val="43137"/>
                  </a:srgbClr>
                </a:outerShdw>
              </a:effectLst>
              <a:latin typeface="Arial Black" pitchFamily="34" charset="0"/>
            </a:endParaRPr>
          </a:p>
        </p:txBody>
      </p:sp>
      <p:sp>
        <p:nvSpPr>
          <p:cNvPr id="10" name="Прямоугольник 9"/>
          <p:cNvSpPr/>
          <p:nvPr/>
        </p:nvSpPr>
        <p:spPr>
          <a:xfrm>
            <a:off x="5193381" y="1407426"/>
            <a:ext cx="3148619" cy="400110"/>
          </a:xfrm>
          <a:prstGeom prst="rect">
            <a:avLst/>
          </a:prstGeom>
        </p:spPr>
        <p:txBody>
          <a:bodyPr wrap="none">
            <a:spAutoFit/>
          </a:bodyPr>
          <a:lstStyle/>
          <a:p>
            <a:pPr latinLnBrk="0"/>
            <a:r>
              <a:rPr lang="uk-UA" sz="2000" b="1" dirty="0">
                <a:solidFill>
                  <a:prstClr val="black"/>
                </a:solidFill>
                <a:effectLst>
                  <a:outerShdw blurRad="38100" dist="38100" dir="2700000" algn="tl">
                    <a:srgbClr val="000000">
                      <a:alpha val="43137"/>
                    </a:srgbClr>
                  </a:outerShdw>
                </a:effectLst>
                <a:latin typeface="Arial Black" pitchFamily="34" charset="0"/>
              </a:rPr>
              <a:t>Навчальні програми</a:t>
            </a:r>
            <a:endParaRPr lang="uk-UA" sz="2000" dirty="0">
              <a:solidFill>
                <a:prstClr val="black"/>
              </a:solidFill>
              <a:effectLst>
                <a:outerShdw blurRad="38100" dist="38100" dir="2700000" algn="tl">
                  <a:srgbClr val="000000">
                    <a:alpha val="43137"/>
                  </a:srgbClr>
                </a:outerShdw>
              </a:effectLst>
              <a:latin typeface="Arial Black" pitchFamily="34" charset="0"/>
            </a:endParaRPr>
          </a:p>
        </p:txBody>
      </p:sp>
      <p:pic>
        <p:nvPicPr>
          <p:cNvPr id="11" name="Picture 6" descr="Конкурси. Завдання до конкурсів, олімпіад - Скринька з секретом - Комірка -  Вересневий передзвін (сайт-портфоліо)"/>
          <p:cNvPicPr>
            <a:picLocks noChangeAspect="1" noChangeArrowheads="1"/>
          </p:cNvPicPr>
          <p:nvPr/>
        </p:nvPicPr>
        <p:blipFill>
          <a:blip r:embed="rId2" cstate="print"/>
          <a:srcRect/>
          <a:stretch>
            <a:fillRect/>
          </a:stretch>
        </p:blipFill>
        <p:spPr bwMode="auto">
          <a:xfrm>
            <a:off x="4030865" y="1315685"/>
            <a:ext cx="1029993" cy="1201659"/>
          </a:xfrm>
          <a:prstGeom prst="rect">
            <a:avLst/>
          </a:prstGeom>
          <a:noFill/>
        </p:spPr>
      </p:pic>
      <p:grpSp>
        <p:nvGrpSpPr>
          <p:cNvPr id="12" name="Группа 11"/>
          <p:cNvGrpSpPr/>
          <p:nvPr/>
        </p:nvGrpSpPr>
        <p:grpSpPr>
          <a:xfrm>
            <a:off x="4448711" y="2629044"/>
            <a:ext cx="407862" cy="3720461"/>
            <a:chOff x="4323116" y="2249818"/>
            <a:chExt cx="407862" cy="2790346"/>
          </a:xfrm>
        </p:grpSpPr>
        <p:sp>
          <p:nvSpPr>
            <p:cNvPr id="13" name="Овал 12"/>
            <p:cNvSpPr/>
            <p:nvPr/>
          </p:nvSpPr>
          <p:spPr>
            <a:xfrm>
              <a:off x="4348334" y="2249818"/>
              <a:ext cx="381548" cy="381549"/>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latinLnBrk="0"/>
              <a:endParaRPr lang="uk-UA">
                <a:solidFill>
                  <a:prstClr val="white"/>
                </a:solidFill>
              </a:endParaRPr>
            </a:p>
          </p:txBody>
        </p:sp>
        <p:sp>
          <p:nvSpPr>
            <p:cNvPr id="14" name="Овал 13"/>
            <p:cNvSpPr/>
            <p:nvPr/>
          </p:nvSpPr>
          <p:spPr>
            <a:xfrm>
              <a:off x="4349430" y="3079795"/>
              <a:ext cx="381548" cy="381549"/>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latinLnBrk="0"/>
              <a:endParaRPr lang="uk-UA">
                <a:solidFill>
                  <a:prstClr val="white"/>
                </a:solidFill>
              </a:endParaRPr>
            </a:p>
          </p:txBody>
        </p:sp>
        <p:sp>
          <p:nvSpPr>
            <p:cNvPr id="15" name="Овал 14"/>
            <p:cNvSpPr/>
            <p:nvPr/>
          </p:nvSpPr>
          <p:spPr>
            <a:xfrm>
              <a:off x="4323117" y="3967882"/>
              <a:ext cx="381548" cy="381549"/>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latinLnBrk="0"/>
              <a:endParaRPr lang="uk-UA">
                <a:solidFill>
                  <a:prstClr val="white"/>
                </a:solidFill>
              </a:endParaRPr>
            </a:p>
          </p:txBody>
        </p:sp>
        <p:sp>
          <p:nvSpPr>
            <p:cNvPr id="16" name="Овал 15"/>
            <p:cNvSpPr/>
            <p:nvPr/>
          </p:nvSpPr>
          <p:spPr>
            <a:xfrm>
              <a:off x="4323116" y="4658615"/>
              <a:ext cx="381548" cy="381549"/>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lstStyle/>
            <a:p>
              <a:pPr algn="ctr" latinLnBrk="0"/>
              <a:endParaRPr lang="uk-UA">
                <a:solidFill>
                  <a:prstClr val="white"/>
                </a:solidFill>
              </a:endParaRPr>
            </a:p>
          </p:txBody>
        </p:sp>
      </p:grpSp>
    </p:spTree>
    <p:extLst>
      <p:ext uri="{BB962C8B-B14F-4D97-AF65-F5344CB8AC3E}">
        <p14:creationId xmlns:p14="http://schemas.microsoft.com/office/powerpoint/2010/main" val="16463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32656"/>
            <a:ext cx="7344816" cy="594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56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5385"/>
            <a:ext cx="4211960" cy="1569660"/>
          </a:xfrm>
          <a:prstGeom prst="rect">
            <a:avLst/>
          </a:prstGeom>
        </p:spPr>
        <p:txBody>
          <a:bodyPr wrap="square">
            <a:spAutoFit/>
          </a:bodyPr>
          <a:lstStyle/>
          <a:p>
            <a:pPr algn="ctr"/>
            <a:r>
              <a:rPr lang="uk-UA" sz="32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Пізнає світ </a:t>
            </a:r>
          </a:p>
          <a:p>
            <a:pPr algn="ctr"/>
            <a:r>
              <a:rPr lang="uk-UA" sz="32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природи засобами </a:t>
            </a:r>
          </a:p>
          <a:p>
            <a:pPr algn="ctr"/>
            <a:r>
              <a:rPr lang="uk-UA" sz="3200"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наукового дослідження</a:t>
            </a:r>
            <a:endParaRPr lang="ru-RU" sz="3200" dirty="0"/>
          </a:p>
        </p:txBody>
      </p:sp>
      <p:sp>
        <p:nvSpPr>
          <p:cNvPr id="24" name="Місце для вмісту 2"/>
          <p:cNvSpPr>
            <a:spLocks noGrp="1"/>
          </p:cNvSpPr>
          <p:nvPr>
            <p:ph sz="half" idx="1"/>
          </p:nvPr>
        </p:nvSpPr>
        <p:spPr>
          <a:xfrm>
            <a:off x="107504" y="1595045"/>
            <a:ext cx="3028892" cy="4774668"/>
          </a:xfrm>
        </p:spPr>
        <p:txBody>
          <a:bodyPr>
            <a:normAutofit fontScale="77500" lnSpcReduction="20000"/>
          </a:bodyPr>
          <a:lstStyle/>
          <a:p>
            <a:pPr lvl="0">
              <a:buClr>
                <a:srgbClr val="5FCBEF"/>
              </a:buClr>
            </a:pPr>
            <a:r>
              <a:rPr lang="uk-UA" sz="2600" b="1" dirty="0">
                <a:solidFill>
                  <a:prstClr val="black">
                    <a:lumMod val="75000"/>
                    <a:lumOff val="25000"/>
                  </a:prstClr>
                </a:solidFill>
                <a:latin typeface="Times New Roman" pitchFamily="18" charset="0"/>
                <a:cs typeface="Times New Roman" pitchFamily="18" charset="0"/>
              </a:rPr>
              <a:t>ДОСЛІДИ</a:t>
            </a:r>
          </a:p>
          <a:p>
            <a:pPr lvl="0">
              <a:buClr>
                <a:srgbClr val="5FCBEF"/>
              </a:buClr>
            </a:pPr>
            <a:r>
              <a:rPr lang="uk-UA" sz="2600" b="1" dirty="0">
                <a:solidFill>
                  <a:prstClr val="black">
                    <a:lumMod val="75000"/>
                    <a:lumOff val="25000"/>
                  </a:prstClr>
                </a:solidFill>
                <a:latin typeface="Times New Roman" pitchFamily="18" charset="0"/>
                <a:cs typeface="Times New Roman" pitchFamily="18" charset="0"/>
              </a:rPr>
              <a:t>СПОСТЕРЕЖЕННЯ</a:t>
            </a:r>
          </a:p>
          <a:p>
            <a:pPr lvl="0">
              <a:buClr>
                <a:srgbClr val="5FCBEF"/>
              </a:buClr>
            </a:pPr>
            <a:r>
              <a:rPr lang="uk-UA" sz="2600" b="1" dirty="0">
                <a:solidFill>
                  <a:prstClr val="black">
                    <a:lumMod val="75000"/>
                    <a:lumOff val="25000"/>
                  </a:prstClr>
                </a:solidFill>
                <a:latin typeface="Times New Roman" pitchFamily="18" charset="0"/>
                <a:cs typeface="Times New Roman" pitchFamily="18" charset="0"/>
              </a:rPr>
              <a:t>ЕКСПЕРИМЕНТИ</a:t>
            </a:r>
          </a:p>
          <a:p>
            <a:pPr lvl="0">
              <a:buClr>
                <a:srgbClr val="5FCBEF"/>
              </a:buClr>
            </a:pPr>
            <a:r>
              <a:rPr lang="uk-UA" sz="2600" b="1" dirty="0">
                <a:solidFill>
                  <a:prstClr val="black">
                    <a:lumMod val="75000"/>
                    <a:lumOff val="25000"/>
                  </a:prstClr>
                </a:solidFill>
                <a:latin typeface="Times New Roman" pitchFamily="18" charset="0"/>
                <a:cs typeface="Times New Roman" pitchFamily="18" charset="0"/>
              </a:rPr>
              <a:t>ВИМІРЮВАННЯ</a:t>
            </a:r>
          </a:p>
          <a:p>
            <a:pPr lvl="0">
              <a:buClr>
                <a:srgbClr val="5FCBEF"/>
              </a:buClr>
            </a:pPr>
            <a:r>
              <a:rPr lang="uk-UA" sz="2600" b="1" dirty="0">
                <a:solidFill>
                  <a:prstClr val="black">
                    <a:lumMod val="75000"/>
                    <a:lumOff val="25000"/>
                  </a:prstClr>
                </a:solidFill>
                <a:latin typeface="Times New Roman" pitchFamily="18" charset="0"/>
                <a:cs typeface="Times New Roman" pitchFamily="18" charset="0"/>
              </a:rPr>
              <a:t>ПРОЕКТИ</a:t>
            </a:r>
          </a:p>
          <a:p>
            <a:pPr lvl="0">
              <a:buClr>
                <a:srgbClr val="5FCBEF"/>
              </a:buClr>
            </a:pPr>
            <a:r>
              <a:rPr lang="uk-UA" sz="2600" b="1" dirty="0">
                <a:solidFill>
                  <a:prstClr val="black">
                    <a:lumMod val="75000"/>
                    <a:lumOff val="25000"/>
                  </a:prstClr>
                </a:solidFill>
                <a:latin typeface="Times New Roman" pitchFamily="18" charset="0"/>
                <a:cs typeface="Times New Roman" pitchFamily="18" charset="0"/>
              </a:rPr>
              <a:t>ПОРІВНЯННЯ</a:t>
            </a:r>
          </a:p>
          <a:p>
            <a:pPr>
              <a:buClr>
                <a:srgbClr val="5FCBEF"/>
              </a:buClr>
            </a:pPr>
            <a:r>
              <a:rPr lang="uk-UA" sz="2600" b="1" dirty="0">
                <a:solidFill>
                  <a:prstClr val="black">
                    <a:lumMod val="75000"/>
                    <a:lumOff val="25000"/>
                  </a:prstClr>
                </a:solidFill>
                <a:latin typeface="Times New Roman" pitchFamily="18" charset="0"/>
                <a:cs typeface="Times New Roman" pitchFamily="18" charset="0"/>
              </a:rPr>
              <a:t>ПРОТИСТАВЛЕННЯ</a:t>
            </a:r>
          </a:p>
          <a:p>
            <a:pPr>
              <a:buClr>
                <a:srgbClr val="5FCBEF"/>
              </a:buClr>
            </a:pPr>
            <a:r>
              <a:rPr lang="uk-UA" sz="2600" b="1" dirty="0">
                <a:solidFill>
                  <a:prstClr val="black">
                    <a:lumMod val="75000"/>
                    <a:lumOff val="25000"/>
                  </a:prstClr>
                </a:solidFill>
                <a:latin typeface="Times New Roman" pitchFamily="18" charset="0"/>
                <a:cs typeface="Times New Roman" pitchFamily="18" charset="0"/>
              </a:rPr>
              <a:t>АНАЛОГІЯ</a:t>
            </a:r>
          </a:p>
          <a:p>
            <a:pPr>
              <a:buClr>
                <a:srgbClr val="5FCBEF"/>
              </a:buClr>
            </a:pPr>
            <a:r>
              <a:rPr lang="uk-UA" sz="2600" b="1" dirty="0">
                <a:solidFill>
                  <a:prstClr val="black">
                    <a:lumMod val="75000"/>
                    <a:lumOff val="25000"/>
                  </a:prstClr>
                </a:solidFill>
                <a:latin typeface="Times New Roman" pitchFamily="18" charset="0"/>
                <a:cs typeface="Times New Roman" pitchFamily="18" charset="0"/>
              </a:rPr>
              <a:t>СИСТЕМАТИЗАЦІЯ</a:t>
            </a:r>
          </a:p>
          <a:p>
            <a:pPr>
              <a:buClr>
                <a:srgbClr val="5FCBEF"/>
              </a:buClr>
            </a:pPr>
            <a:r>
              <a:rPr lang="ru-RU" sz="2600" b="1" dirty="0">
                <a:solidFill>
                  <a:prstClr val="black">
                    <a:lumMod val="75000"/>
                    <a:lumOff val="25000"/>
                  </a:prstClr>
                </a:solidFill>
                <a:latin typeface="Times New Roman" pitchFamily="18" charset="0"/>
                <a:cs typeface="Times New Roman" pitchFamily="18" charset="0"/>
              </a:rPr>
              <a:t>КЛАСИФІКАЦІЯ</a:t>
            </a:r>
          </a:p>
          <a:p>
            <a:pPr>
              <a:buClr>
                <a:srgbClr val="5FCBEF"/>
              </a:buClr>
            </a:pPr>
            <a:r>
              <a:rPr lang="ru-RU" sz="2600" b="1" dirty="0">
                <a:solidFill>
                  <a:prstClr val="black">
                    <a:lumMod val="75000"/>
                    <a:lumOff val="25000"/>
                  </a:prstClr>
                </a:solidFill>
                <a:latin typeface="Times New Roman" pitchFamily="18" charset="0"/>
                <a:cs typeface="Times New Roman" pitchFamily="18" charset="0"/>
              </a:rPr>
              <a:t>З”ЯСУВАННЯ ПРИЧИН</a:t>
            </a:r>
          </a:p>
          <a:p>
            <a:pPr>
              <a:buClr>
                <a:srgbClr val="5FCBEF"/>
              </a:buClr>
            </a:pPr>
            <a:r>
              <a:rPr lang="ru-RU" sz="2600" b="1" dirty="0">
                <a:solidFill>
                  <a:prstClr val="black">
                    <a:lumMod val="75000"/>
                    <a:lumOff val="25000"/>
                  </a:prstClr>
                </a:solidFill>
                <a:latin typeface="Times New Roman" pitchFamily="18" charset="0"/>
                <a:cs typeface="Times New Roman" pitchFamily="18" charset="0"/>
              </a:rPr>
              <a:t>УЗАГАЛЬНЕННЯ</a:t>
            </a:r>
          </a:p>
          <a:p>
            <a:pPr>
              <a:buClr>
                <a:srgbClr val="5FCBEF"/>
              </a:buClr>
            </a:pPr>
            <a:r>
              <a:rPr lang="ru-RU" sz="2600" b="1" dirty="0">
                <a:solidFill>
                  <a:prstClr val="black">
                    <a:lumMod val="75000"/>
                    <a:lumOff val="25000"/>
                  </a:prstClr>
                </a:solidFill>
                <a:latin typeface="Times New Roman" pitchFamily="18" charset="0"/>
                <a:cs typeface="Times New Roman" pitchFamily="18" charset="0"/>
              </a:rPr>
              <a:t>МОДЕЛЮВАННЯ</a:t>
            </a:r>
          </a:p>
        </p:txBody>
      </p:sp>
      <p:sp>
        <p:nvSpPr>
          <p:cNvPr id="26" name="Заголовок 1"/>
          <p:cNvSpPr>
            <a:spLocks noGrp="1"/>
          </p:cNvSpPr>
          <p:nvPr>
            <p:ph type="title"/>
          </p:nvPr>
        </p:nvSpPr>
        <p:spPr>
          <a:xfrm>
            <a:off x="4067944" y="25385"/>
            <a:ext cx="5076056" cy="2531114"/>
          </a:xfrm>
        </p:spPr>
        <p:txBody>
          <a:bodyPr>
            <a:noAutofit/>
          </a:bodyPr>
          <a:lstStyle/>
          <a:p>
            <a:pPr algn="ctr">
              <a:spcBef>
                <a:spcPts val="544"/>
              </a:spcBef>
            </a:pPr>
            <a:r>
              <a:rPr lang="uk-UA" sz="2800" dirty="0">
                <a:solidFill>
                  <a:schemeClr val="accent5">
                    <a:lumMod val="50000"/>
                  </a:schemeClr>
                </a:solidFill>
                <a:latin typeface="Times New Roman" pitchFamily="18" charset="0"/>
                <a:ea typeface="Times New Roman" pitchFamily="18" charset="0"/>
                <a:cs typeface="Times New Roman" pitchFamily="18" charset="0"/>
              </a:rPr>
              <a:t>Розвиває власне наукове мислення, набуває досвіду розв’язання проблем природничого змісту (індивідуально та у співпраці з іншими особами).</a:t>
            </a:r>
            <a:endParaRPr lang="uk-UA" sz="2800" dirty="0">
              <a:latin typeface="Times New Roman" pitchFamily="18" charset="0"/>
              <a:cs typeface="Times New Roman" pitchFamily="18" charset="0"/>
            </a:endParaRPr>
          </a:p>
        </p:txBody>
      </p:sp>
      <p:sp>
        <p:nvSpPr>
          <p:cNvPr id="27" name="Місце для вмісту 2"/>
          <p:cNvSpPr txBox="1">
            <a:spLocks/>
          </p:cNvSpPr>
          <p:nvPr/>
        </p:nvSpPr>
        <p:spPr>
          <a:xfrm>
            <a:off x="5292080" y="2467688"/>
            <a:ext cx="3723096" cy="4258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uk-UA" sz="2400" dirty="0">
                <a:latin typeface="Times New Roman" pitchFamily="18" charset="0"/>
                <a:cs typeface="Times New Roman" pitchFamily="18" charset="0"/>
              </a:rPr>
              <a:t>Проблемний підхід</a:t>
            </a:r>
          </a:p>
          <a:p>
            <a:r>
              <a:rPr lang="uk-UA" sz="2400" dirty="0">
                <a:latin typeface="Times New Roman" pitchFamily="18" charset="0"/>
                <a:cs typeface="Times New Roman" pitchFamily="18" charset="0"/>
              </a:rPr>
              <a:t>Групова, парна робота</a:t>
            </a:r>
          </a:p>
          <a:p>
            <a:r>
              <a:rPr lang="uk-UA" sz="2400" dirty="0">
                <a:latin typeface="Times New Roman" pitchFamily="18" charset="0"/>
                <a:cs typeface="Times New Roman" pitchFamily="18" charset="0"/>
              </a:rPr>
              <a:t>Критичне мислення</a:t>
            </a:r>
          </a:p>
          <a:p>
            <a:r>
              <a:rPr lang="uk-UA" sz="2400" dirty="0">
                <a:latin typeface="Times New Roman" pitchFamily="18" charset="0"/>
                <a:cs typeface="Times New Roman" pitchFamily="18" charset="0"/>
              </a:rPr>
              <a:t>Дискусії</a:t>
            </a:r>
          </a:p>
          <a:p>
            <a:r>
              <a:rPr lang="uk-UA" sz="2400" dirty="0">
                <a:latin typeface="Times New Roman" pitchFamily="18" charset="0"/>
                <a:cs typeface="Times New Roman" pitchFamily="18" charset="0"/>
              </a:rPr>
              <a:t>Дебати</a:t>
            </a:r>
          </a:p>
          <a:p>
            <a:r>
              <a:rPr lang="uk-UA" sz="2400" dirty="0">
                <a:latin typeface="Times New Roman" pitchFamily="18" charset="0"/>
                <a:cs typeface="Times New Roman" pitchFamily="18" charset="0"/>
              </a:rPr>
              <a:t>Екскурсії</a:t>
            </a:r>
          </a:p>
          <a:p>
            <a:r>
              <a:rPr lang="uk-UA" sz="2400" dirty="0">
                <a:latin typeface="Times New Roman" pitchFamily="18" charset="0"/>
                <a:cs typeface="Times New Roman" pitchFamily="18" charset="0"/>
              </a:rPr>
              <a:t>Обговорення доповідей</a:t>
            </a:r>
          </a:p>
          <a:p>
            <a:r>
              <a:rPr lang="uk-UA" sz="2400" dirty="0">
                <a:latin typeface="Times New Roman" pitchFamily="18" charset="0"/>
                <a:cs typeface="Times New Roman" pitchFamily="18" charset="0"/>
              </a:rPr>
              <a:t>Робота з термінами </a:t>
            </a:r>
          </a:p>
          <a:p>
            <a:r>
              <a:rPr lang="uk-UA" sz="2400" dirty="0">
                <a:latin typeface="Times New Roman" pitchFamily="18" charset="0"/>
                <a:cs typeface="Times New Roman" pitchFamily="18" charset="0"/>
              </a:rPr>
              <a:t>Проекти</a:t>
            </a:r>
          </a:p>
        </p:txBody>
      </p:sp>
      <p:pic>
        <p:nvPicPr>
          <p:cNvPr id="28" name="Google Shape;361;p33"/>
          <p:cNvPicPr preferRelativeResize="0"/>
          <p:nvPr/>
        </p:nvPicPr>
        <p:blipFill rotWithShape="1">
          <a:blip r:embed="rId2">
            <a:alphaModFix/>
          </a:blip>
          <a:srcRect/>
          <a:stretch/>
        </p:blipFill>
        <p:spPr>
          <a:xfrm>
            <a:off x="3053552" y="2542449"/>
            <a:ext cx="2316816" cy="3647509"/>
          </a:xfrm>
          <a:prstGeom prst="rect">
            <a:avLst/>
          </a:prstGeom>
          <a:noFill/>
          <a:ln>
            <a:noFill/>
          </a:ln>
        </p:spPr>
      </p:pic>
    </p:spTree>
    <p:extLst>
      <p:ext uri="{BB962C8B-B14F-4D97-AF65-F5344CB8AC3E}">
        <p14:creationId xmlns:p14="http://schemas.microsoft.com/office/powerpoint/2010/main" val="272487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6"/>
          <p:cNvGraphicFramePr>
            <a:graphicFrameLocks noGrp="1"/>
          </p:cNvGraphicFramePr>
          <p:nvPr>
            <p:ph idx="1"/>
            <p:extLst>
              <p:ext uri="{D42A27DB-BD31-4B8C-83A1-F6EECF244321}">
                <p14:modId xmlns:p14="http://schemas.microsoft.com/office/powerpoint/2010/main" val="3668407378"/>
              </p:ext>
            </p:extLst>
          </p:nvPr>
        </p:nvGraphicFramePr>
        <p:xfrm>
          <a:off x="646560" y="1664815"/>
          <a:ext cx="6347520" cy="388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a:spLocks noGrp="1"/>
          </p:cNvSpPr>
          <p:nvPr>
            <p:ph type="title"/>
          </p:nvPr>
        </p:nvSpPr>
        <p:spPr>
          <a:xfrm>
            <a:off x="609602" y="609601"/>
            <a:ext cx="7750815" cy="990318"/>
          </a:xfrm>
        </p:spPr>
        <p:txBody>
          <a:bodyPr>
            <a:normAutofit fontScale="90000"/>
          </a:bodyPr>
          <a:lstStyle/>
          <a:p>
            <a:r>
              <a:rPr lang="uk-UA" sz="3300" dirty="0">
                <a:solidFill>
                  <a:srgbClr val="96D141">
                    <a:lumMod val="50000"/>
                  </a:srgbClr>
                </a:solidFill>
              </a:rPr>
              <a:t>Орієнтовний алгоритм формування видів навчальної діяльності</a:t>
            </a:r>
            <a:endParaRPr lang="uk-UA" b="1" dirty="0"/>
          </a:p>
        </p:txBody>
      </p:sp>
    </p:spTree>
    <p:extLst>
      <p:ext uri="{BB962C8B-B14F-4D97-AF65-F5344CB8AC3E}">
        <p14:creationId xmlns:p14="http://schemas.microsoft.com/office/powerpoint/2010/main" val="387150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2956" y="293431"/>
            <a:ext cx="8099369" cy="1045190"/>
          </a:xfrm>
        </p:spPr>
        <p:txBody>
          <a:bodyPr>
            <a:normAutofit/>
          </a:bodyPr>
          <a:lstStyle/>
          <a:p>
            <a:r>
              <a:rPr lang="uk-UA" sz="2900" dirty="0">
                <a:solidFill>
                  <a:srgbClr val="96D141">
                    <a:lumMod val="50000"/>
                  </a:srgbClr>
                </a:solidFill>
              </a:rPr>
              <a:t>Яким має бути ступінь деталізації видів навчальної діяльності?</a:t>
            </a:r>
            <a:endParaRPr lang="uk-UA" sz="2900"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3535386174"/>
              </p:ext>
            </p:extLst>
          </p:nvPr>
        </p:nvGraphicFramePr>
        <p:xfrm>
          <a:off x="323528" y="1402957"/>
          <a:ext cx="8710007" cy="4899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82350" y="2985960"/>
            <a:ext cx="1045080" cy="637754"/>
          </a:xfrm>
          <a:prstGeom prst="rect">
            <a:avLst/>
          </a:prstGeom>
          <a:noFill/>
        </p:spPr>
        <p:txBody>
          <a:bodyPr wrap="square" lIns="82945" tIns="41473" rIns="82945" bIns="41473" rtlCol="0">
            <a:spAutoFit/>
          </a:bodyPr>
          <a:lstStyle/>
          <a:p>
            <a:pPr algn="ctr"/>
            <a:r>
              <a:rPr lang="uk-UA" sz="1200" b="1" dirty="0">
                <a:solidFill>
                  <a:srgbClr val="7030A0"/>
                </a:solidFill>
                <a:latin typeface="Times New Roman" pitchFamily="18" charset="0"/>
                <a:cs typeface="Times New Roman" pitchFamily="18" charset="0"/>
              </a:rPr>
              <a:t>Створення </a:t>
            </a:r>
          </a:p>
          <a:p>
            <a:pPr algn="ctr"/>
            <a:r>
              <a:rPr lang="uk-UA" sz="1200" b="1" dirty="0">
                <a:solidFill>
                  <a:srgbClr val="7030A0"/>
                </a:solidFill>
                <a:latin typeface="Times New Roman" pitchFamily="18" charset="0"/>
                <a:cs typeface="Times New Roman" pitchFamily="18" charset="0"/>
              </a:rPr>
              <a:t>ментальної </a:t>
            </a:r>
          </a:p>
          <a:p>
            <a:pPr algn="ctr"/>
            <a:r>
              <a:rPr lang="uk-UA" sz="1200" b="1" dirty="0">
                <a:solidFill>
                  <a:srgbClr val="7030A0"/>
                </a:solidFill>
                <a:latin typeface="Times New Roman" pitchFamily="18" charset="0"/>
                <a:cs typeface="Times New Roman" pitchFamily="18" charset="0"/>
              </a:rPr>
              <a:t>карти</a:t>
            </a:r>
          </a:p>
        </p:txBody>
      </p:sp>
      <p:sp>
        <p:nvSpPr>
          <p:cNvPr id="8" name="TextBox 7"/>
          <p:cNvSpPr txBox="1"/>
          <p:nvPr/>
        </p:nvSpPr>
        <p:spPr>
          <a:xfrm>
            <a:off x="770540" y="5268859"/>
            <a:ext cx="1450138" cy="637754"/>
          </a:xfrm>
          <a:prstGeom prst="rect">
            <a:avLst/>
          </a:prstGeom>
          <a:noFill/>
        </p:spPr>
        <p:txBody>
          <a:bodyPr wrap="square" lIns="82945" tIns="41473" rIns="82945" bIns="41473" rtlCol="0">
            <a:spAutoFit/>
          </a:bodyPr>
          <a:lstStyle/>
          <a:p>
            <a:pPr algn="ctr"/>
            <a:r>
              <a:rPr lang="ru-RU" sz="1200" b="1" dirty="0" err="1">
                <a:solidFill>
                  <a:srgbClr val="7030A0"/>
                </a:solidFill>
                <a:latin typeface="Times New Roman" panose="02020603050405020304" pitchFamily="18" charset="0"/>
                <a:cs typeface="Times New Roman" panose="02020603050405020304" pitchFamily="18" charset="0"/>
              </a:rPr>
              <a:t>Створення</a:t>
            </a:r>
            <a:r>
              <a:rPr lang="ru-RU" sz="1200" b="1" dirty="0">
                <a:solidFill>
                  <a:srgbClr val="7030A0"/>
                </a:solidFill>
                <a:latin typeface="Times New Roman" panose="02020603050405020304" pitchFamily="18" charset="0"/>
                <a:cs typeface="Times New Roman" panose="02020603050405020304" pitchFamily="18" charset="0"/>
              </a:rPr>
              <a:t> </a:t>
            </a:r>
          </a:p>
          <a:p>
            <a:pPr algn="ctr"/>
            <a:r>
              <a:rPr lang="ru-RU" sz="1200" b="1" dirty="0">
                <a:solidFill>
                  <a:srgbClr val="7030A0"/>
                </a:solidFill>
                <a:latin typeface="Times New Roman" panose="02020603050405020304" pitchFamily="18" charset="0"/>
                <a:cs typeface="Times New Roman" panose="02020603050405020304" pitchFamily="18" charset="0"/>
              </a:rPr>
              <a:t>моделей молекул  з </a:t>
            </a:r>
            <a:r>
              <a:rPr lang="ru-RU" sz="1200" b="1" dirty="0" err="1">
                <a:solidFill>
                  <a:srgbClr val="7030A0"/>
                </a:solidFill>
                <a:latin typeface="Times New Roman" panose="02020603050405020304" pitchFamily="18" charset="0"/>
                <a:cs typeface="Times New Roman" panose="02020603050405020304" pitchFamily="18" charset="0"/>
              </a:rPr>
              <a:t>пластиліну</a:t>
            </a:r>
            <a:endParaRPr lang="uk-UA" sz="1200" b="1" dirty="0">
              <a:solidFill>
                <a:srgbClr val="7030A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041504" y="4101036"/>
            <a:ext cx="5832648" cy="576199"/>
          </a:xfrm>
          <a:prstGeom prst="rect">
            <a:avLst/>
          </a:prstGeom>
          <a:noFill/>
        </p:spPr>
        <p:txBody>
          <a:bodyPr wrap="square" lIns="82945" tIns="41473" rIns="82945" bIns="41473" rtlCol="0">
            <a:spAutoFit/>
          </a:bodyPr>
          <a:lstStyle/>
          <a:p>
            <a:r>
              <a:rPr lang="uk-UA" sz="1600" dirty="0">
                <a:solidFill>
                  <a:schemeClr val="bg1"/>
                </a:solidFill>
                <a:latin typeface="Times New Roman" pitchFamily="18" charset="0"/>
                <a:cs typeface="Times New Roman" pitchFamily="18" charset="0"/>
              </a:rPr>
              <a:t>пояснює</a:t>
            </a:r>
            <a:r>
              <a:rPr lang="uk-UA" sz="1600" dirty="0">
                <a:latin typeface="Times New Roman" pitchFamily="18" charset="0"/>
                <a:cs typeface="Times New Roman" pitchFamily="18" charset="0"/>
              </a:rPr>
              <a:t> </a:t>
            </a:r>
            <a:r>
              <a:rPr lang="uk-UA" sz="1600" dirty="0">
                <a:solidFill>
                  <a:schemeClr val="bg1"/>
                </a:solidFill>
                <a:latin typeface="Times New Roman" pitchFamily="18" charset="0"/>
                <a:cs typeface="Times New Roman" pitchFamily="18" charset="0"/>
              </a:rPr>
              <a:t>з допомогою вчителя чи інших осіб значення інформації для розв'язання навчальної проблеми </a:t>
            </a:r>
            <a:r>
              <a:rPr lang="en-US" sz="1600" dirty="0">
                <a:solidFill>
                  <a:schemeClr val="bg1"/>
                </a:solidFill>
                <a:latin typeface="Times New Roman" pitchFamily="18" charset="0"/>
                <a:cs typeface="Times New Roman" pitchFamily="18" charset="0"/>
              </a:rPr>
              <a:t>[</a:t>
            </a:r>
            <a:r>
              <a:rPr lang="uk-UA" sz="1600" dirty="0">
                <a:solidFill>
                  <a:schemeClr val="bg1"/>
                </a:solidFill>
                <a:latin typeface="Times New Roman" pitchFamily="18" charset="0"/>
                <a:cs typeface="Times New Roman" pitchFamily="18" charset="0"/>
              </a:rPr>
              <a:t>6 ПРО 2.1.1-6</a:t>
            </a:r>
            <a:r>
              <a:rPr lang="en-US" sz="1600" dirty="0">
                <a:solidFill>
                  <a:schemeClr val="bg1"/>
                </a:solidFill>
                <a:latin typeface="Times New Roman" pitchFamily="18" charset="0"/>
                <a:cs typeface="Times New Roman" pitchFamily="18" charset="0"/>
              </a:rPr>
              <a:t>]</a:t>
            </a:r>
            <a:endParaRPr lang="uk-UA" sz="1600" dirty="0">
              <a:solidFill>
                <a:schemeClr val="bg1"/>
              </a:solidFill>
              <a:latin typeface="Times New Roman" pitchFamily="18" charset="0"/>
              <a:cs typeface="Times New Roman" pitchFamily="18" charset="0"/>
            </a:endParaRPr>
          </a:p>
        </p:txBody>
      </p:sp>
      <p:sp>
        <p:nvSpPr>
          <p:cNvPr id="11" name="TextBox 10"/>
          <p:cNvSpPr txBox="1"/>
          <p:nvPr/>
        </p:nvSpPr>
        <p:spPr>
          <a:xfrm>
            <a:off x="547994" y="4077072"/>
            <a:ext cx="2367822" cy="637754"/>
          </a:xfrm>
          <a:prstGeom prst="rect">
            <a:avLst/>
          </a:prstGeom>
          <a:noFill/>
        </p:spPr>
        <p:txBody>
          <a:bodyPr wrap="square" lIns="82945" tIns="41473" rIns="82945" bIns="41473" rtlCol="0">
            <a:spAutoFit/>
          </a:bodyPr>
          <a:lstStyle/>
          <a:p>
            <a:pPr algn="ctr"/>
            <a:r>
              <a:rPr lang="uk-UA" sz="1200" b="1" dirty="0">
                <a:solidFill>
                  <a:srgbClr val="7030A0"/>
                </a:solidFill>
                <a:latin typeface="Times New Roman" panose="02020603050405020304" pitchFamily="18" charset="0"/>
                <a:cs typeface="Times New Roman" panose="02020603050405020304" pitchFamily="18" charset="0"/>
              </a:rPr>
              <a:t>Робота з науково-популярними текстами та представлення       інформації у різних формах</a:t>
            </a:r>
          </a:p>
        </p:txBody>
      </p:sp>
      <p:sp>
        <p:nvSpPr>
          <p:cNvPr id="13" name="TextBox 12"/>
          <p:cNvSpPr txBox="1"/>
          <p:nvPr/>
        </p:nvSpPr>
        <p:spPr>
          <a:xfrm>
            <a:off x="547994" y="1850313"/>
            <a:ext cx="1450705" cy="637754"/>
          </a:xfrm>
          <a:prstGeom prst="rect">
            <a:avLst/>
          </a:prstGeom>
          <a:noFill/>
        </p:spPr>
        <p:txBody>
          <a:bodyPr wrap="square" lIns="82945" tIns="41473" rIns="82945" bIns="41473" rtlCol="0">
            <a:spAutoFit/>
          </a:bodyPr>
          <a:lstStyle/>
          <a:p>
            <a:pPr algn="ctr"/>
            <a:r>
              <a:rPr lang="uk-UA" sz="1200" b="1" dirty="0">
                <a:solidFill>
                  <a:srgbClr val="7030A0"/>
                </a:solidFill>
                <a:latin typeface="Times New Roman" pitchFamily="18" charset="0"/>
                <a:cs typeface="Times New Roman" pitchFamily="18" charset="0"/>
              </a:rPr>
              <a:t>Географічний </a:t>
            </a:r>
          </a:p>
          <a:p>
            <a:pPr algn="ctr"/>
            <a:r>
              <a:rPr lang="uk-UA" sz="1200" b="1" dirty="0">
                <a:solidFill>
                  <a:srgbClr val="7030A0"/>
                </a:solidFill>
                <a:latin typeface="Times New Roman" pitchFamily="18" charset="0"/>
                <a:cs typeface="Times New Roman" pitchFamily="18" charset="0"/>
              </a:rPr>
              <a:t>диктант «Читаємо умовні знаки»</a:t>
            </a:r>
            <a:r>
              <a:rPr lang="uk-UA" sz="1200" b="1" dirty="0">
                <a:latin typeface="Times New Roman" pitchFamily="18" charset="0"/>
                <a:cs typeface="Times New Roman" pitchFamily="18" charset="0"/>
              </a:rPr>
              <a:t> </a:t>
            </a:r>
          </a:p>
        </p:txBody>
      </p:sp>
    </p:spTree>
    <p:extLst>
      <p:ext uri="{BB962C8B-B14F-4D97-AF65-F5344CB8AC3E}">
        <p14:creationId xmlns:p14="http://schemas.microsoft.com/office/powerpoint/2010/main" val="235420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496944" cy="3046988"/>
          </a:xfrm>
          <a:prstGeom prst="rect">
            <a:avLst/>
          </a:prstGeom>
        </p:spPr>
        <p:txBody>
          <a:bodyPr wrap="square">
            <a:spAutoFit/>
          </a:bodyPr>
          <a:lstStyle/>
          <a:p>
            <a:pPr marL="342900" indent="-342900">
              <a:buFont typeface="Wingdings" pitchFamily="2" charset="2"/>
              <a:buChar char="Ø"/>
            </a:pPr>
            <a:r>
              <a:rPr lang="ru-RU" sz="2400" dirty="0" err="1">
                <a:latin typeface="Times New Roman" pitchFamily="18" charset="0"/>
                <a:cs typeface="Times New Roman" pitchFamily="18" charset="0"/>
              </a:rPr>
              <a:t>Навчальна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програма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оформляється</a:t>
            </a:r>
            <a:r>
              <a:rPr lang="ru-RU" sz="2400" dirty="0">
                <a:latin typeface="Times New Roman" pitchFamily="18" charset="0"/>
                <a:cs typeface="Times New Roman" pitchFamily="18" charset="0"/>
              </a:rPr>
              <a:t> за </a:t>
            </a:r>
            <a:r>
              <a:rPr lang="ru-RU" sz="2400" dirty="0" err="1">
                <a:latin typeface="Times New Roman" pitchFamily="18" charset="0"/>
                <a:cs typeface="Times New Roman" pitchFamily="18" charset="0"/>
              </a:rPr>
              <a:t>зразком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модельних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навчальних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програм</a:t>
            </a:r>
            <a:r>
              <a:rPr lang="ru-RU" sz="2400" dirty="0">
                <a:latin typeface="Times New Roman" pitchFamily="18" charset="0"/>
                <a:cs typeface="Times New Roman" pitchFamily="18" charset="0"/>
              </a:rPr>
              <a:t>. </a:t>
            </a:r>
          </a:p>
          <a:p>
            <a:pPr marL="342900" indent="-342900">
              <a:buFont typeface="Wingdings" pitchFamily="2" charset="2"/>
              <a:buChar char="Ø"/>
            </a:pPr>
            <a:r>
              <a:rPr lang="ru-RU" sz="2400" dirty="0">
                <a:latin typeface="Times New Roman" pitchFamily="18" charset="0"/>
                <a:cs typeface="Times New Roman" pitchFamily="18" charset="0"/>
              </a:rPr>
              <a:t>На титульному </a:t>
            </a:r>
            <a:r>
              <a:rPr lang="ru-RU" sz="2400" dirty="0" err="1">
                <a:latin typeface="Times New Roman" pitchFamily="18" charset="0"/>
                <a:cs typeface="Times New Roman" pitchFamily="18" charset="0"/>
              </a:rPr>
              <a:t>аркуші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зазначається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назва</a:t>
            </a:r>
            <a:r>
              <a:rPr lang="ru-RU" sz="2400" dirty="0">
                <a:latin typeface="Times New Roman" pitchFamily="18" charset="0"/>
                <a:cs typeface="Times New Roman" pitchFamily="18" charset="0"/>
              </a:rPr>
              <a:t> та </a:t>
            </a:r>
            <a:r>
              <a:rPr lang="ru-RU" sz="2400" dirty="0" err="1">
                <a:latin typeface="Times New Roman" pitchFamily="18" charset="0"/>
                <a:cs typeface="Times New Roman" pitchFamily="18" charset="0"/>
              </a:rPr>
              <a:t>авторський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колектив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модельної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навчальної</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програми</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основі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якої</a:t>
            </a:r>
            <a:r>
              <a:rPr lang="ru-RU" sz="2400" dirty="0">
                <a:latin typeface="Times New Roman" pitchFamily="18" charset="0"/>
                <a:cs typeface="Times New Roman" pitchFamily="18" charset="0"/>
              </a:rPr>
              <a:t>                           створено </a:t>
            </a:r>
            <a:r>
              <a:rPr lang="ru-RU" sz="2400" dirty="0" err="1">
                <a:latin typeface="Times New Roman" pitchFamily="18" charset="0"/>
                <a:cs typeface="Times New Roman" pitchFamily="18" charset="0"/>
              </a:rPr>
              <a:t>навчальну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програму</a:t>
            </a:r>
            <a:r>
              <a:rPr lang="ru-RU" sz="2400" dirty="0">
                <a:latin typeface="Times New Roman" pitchFamily="18" charset="0"/>
                <a:cs typeface="Times New Roman" pitchFamily="18" charset="0"/>
              </a:rPr>
              <a:t> закладу. </a:t>
            </a:r>
          </a:p>
          <a:p>
            <a:pPr marL="342900" indent="-342900">
              <a:buFont typeface="Wingdings" pitchFamily="2" charset="2"/>
              <a:buChar char="Ø"/>
            </a:pPr>
            <a:r>
              <a:rPr lang="ru-RU" sz="2400" dirty="0" err="1">
                <a:latin typeface="Times New Roman" pitchFamily="18" charset="0"/>
                <a:cs typeface="Times New Roman" pitchFamily="18" charset="0"/>
              </a:rPr>
              <a:t>Навчальні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програми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розроблені</a:t>
            </a:r>
            <a:r>
              <a:rPr lang="ru-RU" sz="2400" dirty="0">
                <a:latin typeface="Times New Roman" pitchFamily="18" charset="0"/>
                <a:cs typeface="Times New Roman" pitchFamily="18" charset="0"/>
              </a:rPr>
              <a:t> на </a:t>
            </a:r>
            <a:r>
              <a:rPr lang="ru-RU" sz="2400" dirty="0" err="1">
                <a:latin typeface="Times New Roman" pitchFamily="18" charset="0"/>
                <a:cs typeface="Times New Roman" pitchFamily="18" charset="0"/>
              </a:rPr>
              <a:t>основі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модельних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навчальних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програм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затверджуються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педагогічною</a:t>
            </a:r>
            <a:r>
              <a:rPr lang="ru-RU" sz="2400" dirty="0">
                <a:latin typeface="Times New Roman" pitchFamily="18" charset="0"/>
                <a:cs typeface="Times New Roman" pitchFamily="18" charset="0"/>
              </a:rPr>
              <a:t> радою                  закладу </a:t>
            </a:r>
            <a:r>
              <a:rPr lang="ru-RU" sz="2400" dirty="0" err="1">
                <a:latin typeface="Times New Roman" pitchFamily="18" charset="0"/>
                <a:cs typeface="Times New Roman" pitchFamily="18" charset="0"/>
              </a:rPr>
              <a:t>освіти</a:t>
            </a:r>
            <a:r>
              <a:rPr lang="ru-RU" sz="2400" dirty="0">
                <a:latin typeface="Times New Roman" pitchFamily="18" charset="0"/>
                <a:cs typeface="Times New Roman" pitchFamily="18" charset="0"/>
              </a:rPr>
              <a:t>.</a:t>
            </a:r>
          </a:p>
        </p:txBody>
      </p:sp>
    </p:spTree>
    <p:extLst>
      <p:ext uri="{BB962C8B-B14F-4D97-AF65-F5344CB8AC3E}">
        <p14:creationId xmlns:p14="http://schemas.microsoft.com/office/powerpoint/2010/main" val="273342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9664" y="260648"/>
            <a:ext cx="8568952" cy="3170099"/>
          </a:xfrm>
          <a:prstGeom prst="rect">
            <a:avLst/>
          </a:prstGeom>
        </p:spPr>
        <p:txBody>
          <a:bodyPr wrap="square">
            <a:spAutoFit/>
          </a:bodyPr>
          <a:lstStyle/>
          <a:p>
            <a:pPr algn="ctr"/>
            <a:r>
              <a:rPr lang="ru-RU" sz="2000" dirty="0">
                <a:latin typeface="Times New Roman" pitchFamily="18" charset="0"/>
                <a:cs typeface="Times New Roman" pitchFamily="18" charset="0"/>
              </a:rPr>
              <a:t>На </a:t>
            </a:r>
            <a:r>
              <a:rPr lang="ru-RU" sz="2000" dirty="0" err="1">
                <a:latin typeface="Times New Roman" pitchFamily="18" charset="0"/>
                <a:cs typeface="Times New Roman" pitchFamily="18" charset="0"/>
              </a:rPr>
              <a:t>основі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інтегрованого</a:t>
            </a:r>
            <a:r>
              <a:rPr lang="ru-RU" sz="2000" dirty="0">
                <a:latin typeface="Times New Roman" pitchFamily="18" charset="0"/>
                <a:cs typeface="Times New Roman" pitchFamily="18" charset="0"/>
              </a:rPr>
              <a:t> курсу </a:t>
            </a:r>
            <a:r>
              <a:rPr lang="ru-RU" sz="2000" dirty="0" err="1">
                <a:latin typeface="Times New Roman" pitchFamily="18" charset="0"/>
                <a:cs typeface="Times New Roman" pitchFamily="18" charset="0"/>
              </a:rPr>
              <a:t>вчитель</a:t>
            </a:r>
            <a:endParaRPr lang="ru-RU" sz="2000" dirty="0">
              <a:latin typeface="Times New Roman" pitchFamily="18" charset="0"/>
              <a:cs typeface="Times New Roman" pitchFamily="18" charset="0"/>
            </a:endParaRPr>
          </a:p>
          <a:p>
            <a:pPr algn="ctr"/>
            <a:r>
              <a:rPr lang="ru-RU" sz="2000" dirty="0" err="1">
                <a:latin typeface="Times New Roman" pitchFamily="18" charset="0"/>
                <a:cs typeface="Times New Roman" pitchFamily="18" charset="0"/>
              </a:rPr>
              <a:t>складає</a:t>
            </a:r>
            <a:r>
              <a:rPr lang="ru-RU" sz="2000" dirty="0">
                <a:latin typeface="Times New Roman" pitchFamily="18" charset="0"/>
                <a:cs typeface="Times New Roman" pitchFamily="18" charset="0"/>
              </a:rPr>
              <a:t> календарно-</a:t>
            </a:r>
            <a:r>
              <a:rPr lang="ru-RU" sz="2000" dirty="0" err="1">
                <a:latin typeface="Times New Roman" pitchFamily="18" charset="0"/>
                <a:cs typeface="Times New Roman" pitchFamily="18" charset="0"/>
              </a:rPr>
              <a:t>тематичний</a:t>
            </a:r>
            <a:r>
              <a:rPr lang="ru-RU" sz="2000" dirty="0">
                <a:latin typeface="Times New Roman" pitchFamily="18" charset="0"/>
                <a:cs typeface="Times New Roman" pitchFamily="18" charset="0"/>
              </a:rPr>
              <a:t> план, </a:t>
            </a:r>
            <a:r>
              <a:rPr lang="ru-RU" sz="2000" dirty="0" err="1">
                <a:latin typeface="Times New Roman" pitchFamily="18" charset="0"/>
                <a:cs typeface="Times New Roman" pitchFamily="18" charset="0"/>
              </a:rPr>
              <a:t>який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орієнтувати</a:t>
            </a:r>
            <a:r>
              <a:rPr lang="ru-RU" sz="2000" dirty="0">
                <a:latin typeface="Times New Roman" pitchFamily="18" charset="0"/>
                <a:cs typeface="Times New Roman" pitchFamily="18" charset="0"/>
              </a:rPr>
              <a:t> в</a:t>
            </a:r>
          </a:p>
          <a:p>
            <a:pPr algn="ctr"/>
            <a:r>
              <a:rPr lang="ru-RU" sz="2000" dirty="0" err="1">
                <a:latin typeface="Times New Roman" pitchFamily="18" charset="0"/>
                <a:cs typeface="Times New Roman" pitchFamily="18" charset="0"/>
              </a:rPr>
              <a:t>послідовності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розгортання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програмового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змісту</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формування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очікуваних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забезпечуючи</a:t>
            </a:r>
            <a:r>
              <a:rPr lang="ru-RU" sz="2000" dirty="0">
                <a:latin typeface="Times New Roman" pitchFamily="18" charset="0"/>
                <a:cs typeface="Times New Roman" pitchFamily="18" charset="0"/>
              </a:rPr>
              <a:t> при </a:t>
            </a:r>
            <a:r>
              <a:rPr lang="ru-RU" sz="2000" dirty="0" err="1">
                <a:latin typeface="Times New Roman" pitchFamily="18" charset="0"/>
                <a:cs typeface="Times New Roman" pitchFamily="18" charset="0"/>
              </a:rPr>
              <a:t>цьому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цілісність</a:t>
            </a:r>
            <a:r>
              <a:rPr lang="ru-RU" sz="2000" dirty="0">
                <a:latin typeface="Times New Roman" pitchFamily="18" charset="0"/>
                <a:cs typeface="Times New Roman" pitchFamily="18" charset="0"/>
              </a:rPr>
              <a:t> і </a:t>
            </a:r>
            <a:r>
              <a:rPr lang="ru-RU" sz="2000" dirty="0" err="1">
                <a:latin typeface="Times New Roman" pitchFamily="18" charset="0"/>
                <a:cs typeface="Times New Roman" pitchFamily="18" charset="0"/>
              </a:rPr>
              <a:t>системність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також</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урахуванням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можливостей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класу</a:t>
            </a:r>
            <a:r>
              <a:rPr lang="ru-RU" sz="2000" dirty="0">
                <a:latin typeface="Times New Roman" pitchFamily="18" charset="0"/>
                <a:cs typeface="Times New Roman" pitchFamily="18" charset="0"/>
              </a:rPr>
              <a:t>. </a:t>
            </a:r>
          </a:p>
          <a:p>
            <a:pPr algn="ctr"/>
            <a:r>
              <a:rPr lang="ru-RU" sz="2000" dirty="0">
                <a:latin typeface="Times New Roman" pitchFamily="18" charset="0"/>
                <a:cs typeface="Times New Roman" pitchFamily="18" charset="0"/>
              </a:rPr>
              <a:t>Календарно-</a:t>
            </a:r>
            <a:r>
              <a:rPr lang="ru-RU" sz="2000" dirty="0" err="1">
                <a:latin typeface="Times New Roman" pitchFamily="18" charset="0"/>
                <a:cs typeface="Times New Roman" pitchFamily="18" charset="0"/>
              </a:rPr>
              <a:t>тематичне</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поурочне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вчителем</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довільній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формі</a:t>
            </a:r>
            <a:r>
              <a:rPr lang="ru-RU" sz="2000" dirty="0">
                <a:latin typeface="Times New Roman" pitchFamily="18" charset="0"/>
                <a:cs typeface="Times New Roman" pitchFamily="18" charset="0"/>
              </a:rPr>
              <a:t>, у тому </a:t>
            </a:r>
            <a:r>
              <a:rPr lang="ru-RU" sz="2000" dirty="0" err="1">
                <a:latin typeface="Times New Roman" pitchFamily="18" charset="0"/>
                <a:cs typeface="Times New Roman" pitchFamily="18" charset="0"/>
              </a:rPr>
              <a:t>числі</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використанням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друкованих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електронних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джерел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тощо</a:t>
            </a:r>
            <a:r>
              <a:rPr lang="ru-RU" sz="2000" dirty="0">
                <a:latin typeface="Times New Roman" pitchFamily="18" charset="0"/>
                <a:cs typeface="Times New Roman" pitchFamily="18" charset="0"/>
              </a:rPr>
              <a:t>. Формат, </a:t>
            </a:r>
            <a:r>
              <a:rPr lang="ru-RU" sz="2000" dirty="0" err="1">
                <a:latin typeface="Times New Roman" pitchFamily="18" charset="0"/>
                <a:cs typeface="Times New Roman" pitchFamily="18" charset="0"/>
              </a:rPr>
              <a:t>обсяг</a:t>
            </a:r>
            <a:r>
              <a:rPr lang="ru-RU" sz="2000" dirty="0">
                <a:latin typeface="Times New Roman" pitchFamily="18" charset="0"/>
                <a:cs typeface="Times New Roman" pitchFamily="18" charset="0"/>
              </a:rPr>
              <a:t>,  структура, </a:t>
            </a:r>
            <a:r>
              <a:rPr lang="ru-RU" sz="2000" dirty="0" err="1">
                <a:latin typeface="Times New Roman" pitchFamily="18" charset="0"/>
                <a:cs typeface="Times New Roman" pitchFamily="18" charset="0"/>
              </a:rPr>
              <a:t>зміст</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оформлення</a:t>
            </a:r>
            <a:r>
              <a:rPr lang="ru-RU" sz="2000" dirty="0">
                <a:latin typeface="Times New Roman" pitchFamily="18" charset="0"/>
                <a:cs typeface="Times New Roman" pitchFamily="18" charset="0"/>
              </a:rPr>
              <a:t> календарно -   </a:t>
            </a:r>
            <a:r>
              <a:rPr lang="ru-RU" sz="2000" dirty="0" err="1">
                <a:latin typeface="Times New Roman" pitchFamily="18" charset="0"/>
                <a:cs typeface="Times New Roman" pitchFamily="18" charset="0"/>
              </a:rPr>
              <a:t>тематичних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поурочних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планів-конспектів</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індивідуальною</a:t>
            </a:r>
            <a:r>
              <a:rPr lang="ru-RU" sz="2000" dirty="0">
                <a:latin typeface="Times New Roman" pitchFamily="18" charset="0"/>
                <a:cs typeface="Times New Roman" pitchFamily="18" charset="0"/>
              </a:rPr>
              <a:t>            справою </a:t>
            </a:r>
            <a:r>
              <a:rPr lang="ru-RU" sz="2000" dirty="0" err="1">
                <a:latin typeface="Times New Roman" pitchFamily="18" charset="0"/>
                <a:cs typeface="Times New Roman" pitchFamily="18" charset="0"/>
              </a:rPr>
              <a:t>вчителя</a:t>
            </a:r>
            <a:r>
              <a:rPr lang="ru-RU" sz="2000" dirty="0">
                <a:latin typeface="Times New Roman" pitchFamily="18" charset="0"/>
                <a:cs typeface="Times New Roman" pitchFamily="18" charset="0"/>
              </a:rPr>
              <a:t>.</a:t>
            </a:r>
          </a:p>
        </p:txBody>
      </p:sp>
      <p:sp>
        <p:nvSpPr>
          <p:cNvPr id="4" name="Прямоугольник 3"/>
          <p:cNvSpPr/>
          <p:nvPr/>
        </p:nvSpPr>
        <p:spPr>
          <a:xfrm>
            <a:off x="24043" y="3717032"/>
            <a:ext cx="9124637" cy="2554545"/>
          </a:xfrm>
          <a:prstGeom prst="rect">
            <a:avLst/>
          </a:prstGeom>
        </p:spPr>
        <p:txBody>
          <a:bodyPr wrap="square">
            <a:spAutoFit/>
          </a:bodyPr>
          <a:lstStyle/>
          <a:p>
            <a:pPr algn="ctr"/>
            <a:r>
              <a:rPr lang="ru-RU" sz="2000" dirty="0" err="1">
                <a:latin typeface="Times New Roman" pitchFamily="18" charset="0"/>
                <a:cs typeface="Times New Roman" pitchFamily="18" charset="0"/>
              </a:rPr>
              <a:t>Під</a:t>
            </a:r>
            <a:r>
              <a:rPr lang="ru-RU" sz="2000" dirty="0">
                <a:latin typeface="Times New Roman" pitchFamily="18" charset="0"/>
                <a:cs typeface="Times New Roman" pitchFamily="18" charset="0"/>
              </a:rPr>
              <a:t> час </a:t>
            </a:r>
            <a:r>
              <a:rPr lang="ru-RU" sz="2000" dirty="0" err="1">
                <a:latin typeface="Times New Roman" pitchFamily="18" charset="0"/>
                <a:cs typeface="Times New Roman" pitchFamily="18" charset="0"/>
              </a:rPr>
              <a:t>розроблення</a:t>
            </a:r>
            <a:r>
              <a:rPr lang="ru-RU" sz="2000" dirty="0">
                <a:latin typeface="Times New Roman" pitchFamily="18" charset="0"/>
                <a:cs typeface="Times New Roman" pitchFamily="18" charset="0"/>
              </a:rPr>
              <a:t> календарно-</a:t>
            </a:r>
            <a:r>
              <a:rPr lang="ru-RU" sz="2000" dirty="0" err="1">
                <a:latin typeface="Times New Roman" pitchFamily="18" charset="0"/>
                <a:cs typeface="Times New Roman" pitchFamily="18" charset="0"/>
              </a:rPr>
              <a:t>тематичного</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поурочного </a:t>
            </a:r>
            <a:r>
              <a:rPr lang="ru-RU" sz="2000" dirty="0" err="1">
                <a:latin typeface="Times New Roman" pitchFamily="18" charset="0"/>
                <a:cs typeface="Times New Roman" pitchFamily="18" charset="0"/>
              </a:rPr>
              <a:t>планування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вчитель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самостійно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вибудовувати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послідовність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формування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очікуваних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враховуючи</a:t>
            </a:r>
            <a:r>
              <a:rPr lang="ru-RU" sz="2000" dirty="0">
                <a:latin typeface="Times New Roman" pitchFamily="18" charset="0"/>
                <a:cs typeface="Times New Roman" pitchFamily="18" charset="0"/>
              </a:rPr>
              <a:t> при </a:t>
            </a:r>
            <a:r>
              <a:rPr lang="ru-RU" sz="2000" dirty="0" err="1">
                <a:latin typeface="Times New Roman" pitchFamily="18" charset="0"/>
                <a:cs typeface="Times New Roman" pitchFamily="18" charset="0"/>
              </a:rPr>
              <a:t>цьому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послідовність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розгортання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змісту</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навчальній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програмі</a:t>
            </a:r>
            <a:r>
              <a:rPr lang="ru-RU" sz="2000" dirty="0">
                <a:latin typeface="Times New Roman" pitchFamily="18" charset="0"/>
                <a:cs typeface="Times New Roman" pitchFamily="18" charset="0"/>
              </a:rPr>
              <a:t>. Учитель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переносити</a:t>
            </a:r>
            <a:r>
              <a:rPr lang="ru-RU" sz="2000" dirty="0">
                <a:latin typeface="Times New Roman" pitchFamily="18" charset="0"/>
                <a:cs typeface="Times New Roman" pitchFamily="18" charset="0"/>
              </a:rPr>
              <a:t> теми </a:t>
            </a:r>
            <a:r>
              <a:rPr lang="ru-RU" sz="2000" dirty="0" err="1">
                <a:latin typeface="Times New Roman" pitchFamily="18" charset="0"/>
                <a:cs typeface="Times New Roman" pitchFamily="18" charset="0"/>
              </a:rPr>
              <a:t>уроків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того,  як </a:t>
            </a:r>
            <a:r>
              <a:rPr lang="ru-RU" sz="2000" dirty="0" err="1">
                <a:latin typeface="Times New Roman" pitchFamily="18" charset="0"/>
                <a:cs typeface="Times New Roman" pitchFamily="18" charset="0"/>
              </a:rPr>
              <a:t>учні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засвоїли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кількість</a:t>
            </a:r>
            <a:r>
              <a:rPr lang="ru-RU" sz="2000" dirty="0">
                <a:latin typeface="Times New Roman" pitchFamily="18" charset="0"/>
                <a:cs typeface="Times New Roman" pitchFamily="18" charset="0"/>
              </a:rPr>
              <a:t> годин на </a:t>
            </a:r>
            <a:r>
              <a:rPr lang="ru-RU" sz="2000" dirty="0" err="1">
                <a:latin typeface="Times New Roman" pitchFamily="18" charset="0"/>
                <a:cs typeface="Times New Roman" pitchFamily="18" charset="0"/>
              </a:rPr>
              <a:t>вивчення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окремих</a:t>
            </a:r>
            <a:r>
              <a:rPr lang="ru-RU" sz="2000" dirty="0">
                <a:latin typeface="Times New Roman" pitchFamily="18" charset="0"/>
                <a:cs typeface="Times New Roman" pitchFamily="18" charset="0"/>
              </a:rPr>
              <a:t> тем. </a:t>
            </a:r>
            <a:r>
              <a:rPr lang="ru-RU" sz="2000" dirty="0" err="1">
                <a:latin typeface="Times New Roman" pitchFamily="18" charset="0"/>
                <a:cs typeface="Times New Roman" pitchFamily="18" charset="0"/>
              </a:rPr>
              <a:t>Адміністрація</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методичних</a:t>
            </a:r>
            <a:r>
              <a:rPr lang="ru-RU" sz="2000" dirty="0">
                <a:latin typeface="Times New Roman" pitchFamily="18" charset="0"/>
                <a:cs typeface="Times New Roman" pitchFamily="18" charset="0"/>
              </a:rPr>
              <a:t> служб </a:t>
            </a:r>
            <a:r>
              <a:rPr lang="ru-RU" sz="2000" dirty="0" err="1">
                <a:latin typeface="Times New Roman" pitchFamily="18" charset="0"/>
                <a:cs typeface="Times New Roman" pitchFamily="18" charset="0"/>
              </a:rPr>
              <a:t>можуть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лише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надавати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методичну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допомогу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вчителю</a:t>
            </a:r>
            <a:r>
              <a:rPr lang="ru-RU" sz="2000" dirty="0">
                <a:latin typeface="Times New Roman" pitchFamily="18" charset="0"/>
                <a:cs typeface="Times New Roman" pitchFamily="18" charset="0"/>
              </a:rPr>
              <a:t> з метою </a:t>
            </a:r>
            <a:r>
              <a:rPr lang="ru-RU" sz="2000" dirty="0" err="1">
                <a:latin typeface="Times New Roman" pitchFamily="18" charset="0"/>
                <a:cs typeface="Times New Roman" pitchFamily="18" charset="0"/>
              </a:rPr>
              <a:t>покращення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процесу</a:t>
            </a:r>
            <a:r>
              <a:rPr lang="ru-RU" sz="2000" dirty="0">
                <a:latin typeface="Times New Roman" pitchFamily="18" charset="0"/>
                <a:cs typeface="Times New Roman" pitchFamily="18" charset="0"/>
              </a:rPr>
              <a:t>, а не </a:t>
            </a:r>
            <a:r>
              <a:rPr lang="ru-RU" sz="2000" dirty="0" err="1">
                <a:latin typeface="Times New Roman" pitchFamily="18" charset="0"/>
                <a:cs typeface="Times New Roman" pitchFamily="18" charset="0"/>
              </a:rPr>
              <a:t>контролювати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01069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16632"/>
            <a:ext cx="8784976" cy="1692771"/>
          </a:xfrm>
          <a:prstGeom prst="rect">
            <a:avLst/>
          </a:prstGeom>
        </p:spPr>
        <p:txBody>
          <a:bodyPr wrap="square">
            <a:spAutoFit/>
          </a:bodyPr>
          <a:lstStyle/>
          <a:p>
            <a:r>
              <a:rPr lang="ru-RU" sz="2000" dirty="0" err="1">
                <a:latin typeface="Times New Roman" pitchFamily="18" charset="0"/>
                <a:cs typeface="Times New Roman" pitchFamily="18" charset="0"/>
              </a:rPr>
              <a:t>Реалізацію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забезпечують</a:t>
            </a:r>
            <a:r>
              <a:rPr lang="ru-RU" sz="2000" dirty="0">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підручники</a:t>
            </a:r>
            <a:r>
              <a:rPr lang="ru-RU" sz="2000" dirty="0">
                <a:latin typeface="Times New Roman" pitchFamily="18" charset="0"/>
                <a:cs typeface="Times New Roman" pitchFamily="18" charset="0"/>
              </a:rPr>
              <a:t> з</a:t>
            </a:r>
          </a:p>
          <a:p>
            <a:r>
              <a:rPr lang="ru-RU" sz="2000" dirty="0">
                <a:latin typeface="Times New Roman" pitchFamily="18" charset="0"/>
                <a:cs typeface="Times New Roman" pitchFamily="18" charset="0"/>
              </a:rPr>
              <a:t>грифом «Рекомендовано </a:t>
            </a:r>
            <a:r>
              <a:rPr lang="ru-RU" sz="2000" dirty="0" err="1">
                <a:latin typeface="Times New Roman" pitchFamily="18" charset="0"/>
                <a:cs typeface="Times New Roman" pitchFamily="18" charset="0"/>
              </a:rPr>
              <a:t>Міністерством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(наказ МОН</a:t>
            </a:r>
          </a:p>
          <a:p>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08.02.2022 р. </a:t>
            </a:r>
            <a:r>
              <a:rPr lang="en-US" sz="2000" dirty="0">
                <a:latin typeface="Times New Roman" pitchFamily="18" charset="0"/>
                <a:cs typeface="Times New Roman" pitchFamily="18" charset="0"/>
              </a:rPr>
              <a:t>No 140 «</a:t>
            </a:r>
            <a:r>
              <a:rPr lang="ru-RU" sz="2000" dirty="0">
                <a:latin typeface="Times New Roman" pitchFamily="18" charset="0"/>
                <a:cs typeface="Times New Roman" pitchFamily="18" charset="0"/>
              </a:rPr>
              <a:t>Про </a:t>
            </a:r>
            <a:r>
              <a:rPr lang="ru-RU" sz="2000" dirty="0" err="1">
                <a:latin typeface="Times New Roman" pitchFamily="18" charset="0"/>
                <a:cs typeface="Times New Roman" pitchFamily="18" charset="0"/>
              </a:rPr>
              <a:t>надання</a:t>
            </a:r>
            <a:r>
              <a:rPr lang="ru-RU" sz="2000" dirty="0">
                <a:latin typeface="Times New Roman" pitchFamily="18" charset="0"/>
                <a:cs typeface="Times New Roman" pitchFamily="18" charset="0"/>
              </a:rPr>
              <a:t> грифа «Рекомендовано </a:t>
            </a:r>
            <a:r>
              <a:rPr lang="ru-RU" sz="2000" dirty="0" err="1">
                <a:latin typeface="Times New Roman" pitchFamily="18" charset="0"/>
                <a:cs typeface="Times New Roman" pitchFamily="18" charset="0"/>
              </a:rPr>
              <a:t>Міністерством</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підручникам</a:t>
            </a:r>
            <a:r>
              <a:rPr lang="ru-RU" sz="2000" dirty="0">
                <a:latin typeface="Times New Roman" pitchFamily="18" charset="0"/>
                <a:cs typeface="Times New Roman" pitchFamily="18" charset="0"/>
              </a:rPr>
              <a:t> для 5 </a:t>
            </a:r>
            <a:r>
              <a:rPr lang="ru-RU" sz="2000" dirty="0" err="1">
                <a:latin typeface="Times New Roman" pitchFamily="18" charset="0"/>
                <a:cs typeface="Times New Roman" pitchFamily="18" charset="0"/>
              </a:rPr>
              <a:t>класу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закладів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загальної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endParaRPr lang="ru-RU" sz="2000" dirty="0">
              <a:latin typeface="Times New Roman" pitchFamily="18" charset="0"/>
              <a:cs typeface="Times New Roman" pitchFamily="18" charset="0"/>
            </a:endParaRPr>
          </a:p>
          <a:p>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змінами</a:t>
            </a:r>
            <a:r>
              <a:rPr lang="ru-RU" sz="2000" dirty="0">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990" y="1765223"/>
            <a:ext cx="8818505" cy="404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кутник 2"/>
          <p:cNvSpPr/>
          <p:nvPr/>
        </p:nvSpPr>
        <p:spPr>
          <a:xfrm>
            <a:off x="251520" y="5791917"/>
            <a:ext cx="8784976" cy="1600434"/>
          </a:xfrm>
          <a:prstGeom prst="rect">
            <a:avLst/>
          </a:prstGeom>
        </p:spPr>
        <p:txBody>
          <a:bodyPr wrap="square" lIns="121917" tIns="60958" rIns="121917" bIns="6095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hlinkClick r:id="rId3"/>
              </a:rPr>
              <a:t>https://lib.imzo.gov.ua/vibr-pdruchnikv-5-klas-2021---2022-roki/konkursniy-vdbr/</a:t>
            </a:r>
            <a:endParaRPr kumimoji="0" lang="uk-UA" sz="3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3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8158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709" y="116631"/>
            <a:ext cx="6098336" cy="584775"/>
          </a:xfrm>
          <a:prstGeom prst="rect">
            <a:avLst/>
          </a:prstGeom>
        </p:spPr>
        <p:txBody>
          <a:bodyPr wrap="none">
            <a:spAutoFit/>
          </a:bodyPr>
          <a:lstStyle/>
          <a:p>
            <a:r>
              <a:rPr lang="ru-RU" sz="3200" dirty="0" err="1">
                <a:solidFill>
                  <a:srgbClr val="0070C0"/>
                </a:solidFill>
                <a:latin typeface="Times New Roman" pitchFamily="18" charset="0"/>
                <a:cs typeface="Times New Roman" pitchFamily="18" charset="0"/>
              </a:rPr>
              <a:t>Оцінювання</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результатів</a:t>
            </a:r>
            <a:r>
              <a:rPr lang="ru-RU" sz="3200" dirty="0">
                <a:solidFill>
                  <a:srgbClr val="0070C0"/>
                </a:solidFill>
                <a:latin typeface="Times New Roman" pitchFamily="18" charset="0"/>
                <a:cs typeface="Times New Roman" pitchFamily="18" charset="0"/>
              </a:rPr>
              <a:t> </a:t>
            </a:r>
            <a:r>
              <a:rPr lang="ru-RU" sz="3200" dirty="0" err="1">
                <a:solidFill>
                  <a:srgbClr val="0070C0"/>
                </a:solidFill>
                <a:latin typeface="Times New Roman" pitchFamily="18" charset="0"/>
                <a:cs typeface="Times New Roman" pitchFamily="18" charset="0"/>
              </a:rPr>
              <a:t>навчання</a:t>
            </a:r>
            <a:endParaRPr lang="ru-RU" sz="3200" dirty="0">
              <a:solidFill>
                <a:srgbClr val="0070C0"/>
              </a:solidFill>
              <a:latin typeface="Times New Roman" pitchFamily="18" charset="0"/>
              <a:cs typeface="Times New Roman" pitchFamily="18" charset="0"/>
            </a:endParaRPr>
          </a:p>
        </p:txBody>
      </p:sp>
      <p:sp>
        <p:nvSpPr>
          <p:cNvPr id="4" name="Прямоугольник 3"/>
          <p:cNvSpPr/>
          <p:nvPr/>
        </p:nvSpPr>
        <p:spPr>
          <a:xfrm>
            <a:off x="0" y="620688"/>
            <a:ext cx="9217812" cy="6247864"/>
          </a:xfrm>
          <a:prstGeom prst="rect">
            <a:avLst/>
          </a:prstGeom>
        </p:spPr>
        <p:txBody>
          <a:bodyPr wrap="square">
            <a:spAutoFit/>
          </a:bodyPr>
          <a:lstStyle/>
          <a:p>
            <a:pPr marL="342900" indent="-342900">
              <a:buFont typeface="Wingdings" pitchFamily="2" charset="2"/>
              <a:buChar char="Ø"/>
            </a:pP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Методичних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рекомендацій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наказомМіністерства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і науки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1.04.2022 </a:t>
            </a:r>
            <a:r>
              <a:rPr lang="en-US" sz="2000" dirty="0">
                <a:latin typeface="Times New Roman" pitchFamily="18" charset="0"/>
                <a:cs typeface="Times New Roman" pitchFamily="18" charset="0"/>
              </a:rPr>
              <a:t>No 289. </a:t>
            </a:r>
            <a:r>
              <a:rPr lang="ru-RU" sz="2000" dirty="0" err="1">
                <a:latin typeface="Times New Roman" pitchFamily="18" charset="0"/>
                <a:cs typeface="Times New Roman" pitchFamily="18" charset="0"/>
              </a:rPr>
              <a:t>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рекомендації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розроблені</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5 – 6 </a:t>
            </a:r>
            <a:r>
              <a:rPr lang="ru-RU" sz="2000" dirty="0" err="1">
                <a:latin typeface="Times New Roman" pitchFamily="18" charset="0"/>
                <a:cs typeface="Times New Roman" pitchFamily="18" charset="0"/>
              </a:rPr>
              <a:t>класів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здобувають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відповідно</a:t>
            </a:r>
            <a:r>
              <a:rPr lang="ru-RU" sz="2000" dirty="0">
                <a:latin typeface="Times New Roman" pitchFamily="18" charset="0"/>
                <a:cs typeface="Times New Roman" pitchFamily="18" charset="0"/>
              </a:rPr>
              <a:t> до </a:t>
            </a:r>
            <a:r>
              <a:rPr lang="ru-RU" sz="2000">
                <a:latin typeface="Times New Roman" pitchFamily="18" charset="0"/>
                <a:cs typeface="Times New Roman" pitchFamily="18" charset="0"/>
              </a:rPr>
              <a:t>нового   Державного </a:t>
            </a:r>
            <a:r>
              <a:rPr lang="ru-RU" sz="2000" dirty="0">
                <a:latin typeface="Times New Roman" pitchFamily="18" charset="0"/>
                <a:cs typeface="Times New Roman" pitchFamily="18" charset="0"/>
              </a:rPr>
              <a:t>стандарту </a:t>
            </a:r>
            <a:r>
              <a:rPr lang="ru-RU" sz="2000" dirty="0" err="1">
                <a:latin typeface="Times New Roman" pitchFamily="18" charset="0"/>
                <a:cs typeface="Times New Roman" pitchFamily="18" charset="0"/>
              </a:rPr>
              <a:t>базової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середньої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5 </a:t>
            </a:r>
            <a:r>
              <a:rPr lang="ru-RU" sz="2000" dirty="0" err="1">
                <a:latin typeface="Times New Roman" pitchFamily="18" charset="0"/>
                <a:cs typeface="Times New Roman" pitchFamily="18" charset="0"/>
              </a:rPr>
              <a:t>класів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використанням</a:t>
            </a:r>
            <a:r>
              <a:rPr lang="ru-RU" sz="2000" dirty="0">
                <a:latin typeface="Times New Roman" pitchFamily="18" charset="0"/>
                <a:cs typeface="Times New Roman" pitchFamily="18" charset="0"/>
              </a:rPr>
              <a:t>    12-бальної </a:t>
            </a:r>
            <a:r>
              <a:rPr lang="ru-RU" sz="2000" dirty="0" err="1">
                <a:latin typeface="Times New Roman" pitchFamily="18" charset="0"/>
                <a:cs typeface="Times New Roman" pitchFamily="18" charset="0"/>
              </a:rPr>
              <a:t>системи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шкали</a:t>
            </a:r>
            <a:r>
              <a:rPr lang="ru-RU" sz="2000" dirty="0">
                <a:latin typeface="Times New Roman" pitchFamily="18" charset="0"/>
                <a:cs typeface="Times New Roman" pitchFamily="18" charset="0"/>
              </a:rPr>
              <a:t>), а </a:t>
            </a:r>
            <a:r>
              <a:rPr lang="ru-RU" sz="2000" dirty="0" err="1">
                <a:latin typeface="Times New Roman" pitchFamily="18" charset="0"/>
                <a:cs typeface="Times New Roman" pitchFamily="18" charset="0"/>
              </a:rPr>
              <a:t>його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позначають</a:t>
            </a:r>
            <a:r>
              <a:rPr lang="ru-RU" sz="2000" dirty="0">
                <a:latin typeface="Times New Roman" pitchFamily="18" charset="0"/>
                <a:cs typeface="Times New Roman" pitchFamily="18" charset="0"/>
              </a:rPr>
              <a:t> цифрами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1 до 12.</a:t>
            </a:r>
          </a:p>
          <a:p>
            <a:pPr marL="342900" indent="-342900">
              <a:buFont typeface="Wingdings" pitchFamily="2" charset="2"/>
              <a:buChar char="Ø"/>
            </a:pPr>
            <a:r>
              <a:rPr lang="ru-RU" sz="2000" dirty="0">
                <a:latin typeface="Times New Roman" pitchFamily="18" charset="0"/>
                <a:cs typeface="Times New Roman" pitchFamily="18" charset="0"/>
              </a:rPr>
              <a:t>Заклад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може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за </a:t>
            </a:r>
            <a:r>
              <a:rPr lang="ru-RU" sz="2000" dirty="0" err="1">
                <a:latin typeface="Times New Roman" pitchFamily="18" charset="0"/>
                <a:cs typeface="Times New Roman" pitchFamily="18" charset="0"/>
              </a:rPr>
              <a:t>власною</a:t>
            </a:r>
            <a:r>
              <a:rPr lang="ru-RU" sz="2000" dirty="0">
                <a:latin typeface="Times New Roman" pitchFamily="18" charset="0"/>
                <a:cs typeface="Times New Roman" pitchFamily="18" charset="0"/>
              </a:rPr>
              <a:t> шкалою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або</a:t>
            </a:r>
            <a:r>
              <a:rPr lang="ru-RU" sz="2000" dirty="0">
                <a:latin typeface="Times New Roman" pitchFamily="18" charset="0"/>
                <a:cs typeface="Times New Roman" pitchFamily="18" charset="0"/>
              </a:rPr>
              <a:t> за системою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Інструментарій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застосовується</a:t>
            </a:r>
            <a:r>
              <a:rPr lang="ru-RU" sz="2000" dirty="0">
                <a:latin typeface="Times New Roman" pitchFamily="18" charset="0"/>
                <a:cs typeface="Times New Roman" pitchFamily="18" charset="0"/>
              </a:rPr>
              <a:t>  закладом,                        </a:t>
            </a:r>
            <a:r>
              <a:rPr lang="ru-RU" sz="2000" dirty="0" err="1">
                <a:latin typeface="Times New Roman" pitchFamily="18" charset="0"/>
                <a:cs typeface="Times New Roman" pitchFamily="18" charset="0"/>
              </a:rPr>
              <a:t>описується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освітній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програмі</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Річне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здійснюється</a:t>
            </a:r>
            <a:r>
              <a:rPr lang="ru-RU" sz="2000" dirty="0">
                <a:latin typeface="Times New Roman" pitchFamily="18" charset="0"/>
                <a:cs typeface="Times New Roman" pitchFamily="18" charset="0"/>
              </a:rPr>
              <a:t> за системою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законодавством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такого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відображаються</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Свідоцтві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досягнень</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Свідоцтво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досягнень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відображає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досягнень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учениці</a:t>
            </a:r>
            <a:r>
              <a:rPr lang="ru-RU" sz="2000" dirty="0">
                <a:latin typeface="Times New Roman" pitchFamily="18" charset="0"/>
                <a:cs typeface="Times New Roman" pitchFamily="18" charset="0"/>
              </a:rPr>
              <a:t> 5 </a:t>
            </a:r>
            <a:r>
              <a:rPr lang="ru-RU" sz="2000" dirty="0" err="1">
                <a:latin typeface="Times New Roman" pitchFamily="18" charset="0"/>
                <a:cs typeface="Times New Roman" pitchFamily="18" charset="0"/>
              </a:rPr>
              <a:t>класу</a:t>
            </a:r>
            <a:r>
              <a:rPr lang="ru-RU" sz="2000" dirty="0">
                <a:latin typeface="Times New Roman" pitchFamily="18" charset="0"/>
                <a:cs typeface="Times New Roman" pitchFamily="18" charset="0"/>
              </a:rPr>
              <a:t> з </a:t>
            </a:r>
            <a:r>
              <a:rPr lang="ru-RU" sz="2000" dirty="0" err="1">
                <a:latin typeface="Times New Roman" pitchFamily="18" charset="0"/>
                <a:cs typeface="Times New Roman" pitchFamily="18" charset="0"/>
              </a:rPr>
              <a:t>предметів</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інтегрованих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курсів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визначених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освітньою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програмою</a:t>
            </a:r>
            <a:r>
              <a:rPr lang="ru-RU" sz="2000" dirty="0">
                <a:latin typeface="Times New Roman" pitchFamily="18" charset="0"/>
                <a:cs typeface="Times New Roman" pitchFamily="18" charset="0"/>
              </a:rPr>
              <a:t> закладу </a:t>
            </a:r>
            <a:r>
              <a:rPr lang="ru-RU" sz="2000" dirty="0" err="1">
                <a:latin typeface="Times New Roman" pitchFamily="18" charset="0"/>
                <a:cs typeface="Times New Roman" pitchFamily="18" charset="0"/>
              </a:rPr>
              <a:t>освіти</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Методичних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рекомендаціях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пропонуєтьс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орієнтовна</a:t>
            </a:r>
            <a:r>
              <a:rPr lang="ru-RU" sz="2000" dirty="0">
                <a:latin typeface="Times New Roman" pitchFamily="18" charset="0"/>
                <a:cs typeface="Times New Roman" pitchFamily="18" charset="0"/>
              </a:rPr>
              <a:t> форма </a:t>
            </a:r>
            <a:r>
              <a:rPr lang="ru-RU" sz="2000" dirty="0" err="1">
                <a:latin typeface="Times New Roman" pitchFamily="18" charset="0"/>
                <a:cs typeface="Times New Roman" pitchFamily="18" charset="0"/>
              </a:rPr>
              <a:t>Свідоцтва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досягнень</a:t>
            </a:r>
            <a:r>
              <a:rPr lang="ru-RU" sz="2000" dirty="0">
                <a:latin typeface="Times New Roman" pitchFamily="18" charset="0"/>
                <a:cs typeface="Times New Roman" pitchFamily="18" charset="0"/>
              </a:rPr>
              <a:t>.</a:t>
            </a:r>
          </a:p>
          <a:p>
            <a:pPr marL="342900" indent="-342900">
              <a:buFont typeface="Wingdings" pitchFamily="2" charset="2"/>
              <a:buChar char="Ø"/>
            </a:pPr>
            <a:r>
              <a:rPr lang="ru-RU" sz="2000" dirty="0" err="1">
                <a:latin typeface="Times New Roman" pitchFamily="18" charset="0"/>
                <a:cs typeface="Times New Roman" pitchFamily="18" charset="0"/>
              </a:rPr>
              <a:t>Основними</a:t>
            </a:r>
            <a:r>
              <a:rPr lang="ru-RU" sz="2000" dirty="0">
                <a:latin typeface="Times New Roman" pitchFamily="18" charset="0"/>
                <a:cs typeface="Times New Roman" pitchFamily="18" charset="0"/>
              </a:rPr>
              <a:t> видами </a:t>
            </a:r>
            <a:r>
              <a:rPr lang="ru-RU" sz="2000" dirty="0" err="1">
                <a:latin typeface="Times New Roman" pitchFamily="18" charset="0"/>
                <a:cs typeface="Times New Roman" pitchFamily="18" charset="0"/>
              </a:rPr>
              <a:t>оцінювання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результатів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учениць</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учнів</a:t>
            </a:r>
            <a:r>
              <a:rPr lang="ru-RU" sz="2000" dirty="0">
                <a:latin typeface="Times New Roman" pitchFamily="18" charset="0"/>
                <a:cs typeface="Times New Roman" pitchFamily="18" charset="0"/>
              </a:rPr>
              <a:t> є                          </a:t>
            </a:r>
            <a:r>
              <a:rPr lang="ru-RU" sz="2000" dirty="0" err="1">
                <a:latin typeface="Times New Roman" pitchFamily="18" charset="0"/>
                <a:cs typeface="Times New Roman" pitchFamily="18" charset="0"/>
              </a:rPr>
              <a:t>формувальне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поточне</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підсумкове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тематичне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семестрове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річне</a:t>
            </a:r>
            <a:r>
              <a:rPr lang="ru-RU" sz="2000" dirty="0">
                <a:latin typeface="Times New Roman" pitchFamily="18" charset="0"/>
                <a:cs typeface="Times New Roman" pitchFamily="18" charset="0"/>
              </a:rPr>
              <a:t>.</a:t>
            </a:r>
          </a:p>
          <a:p>
            <a:pPr marL="342900" indent="-342900">
              <a:buFont typeface="Wingdings" pitchFamily="2" charset="2"/>
              <a:buChar char="Ø"/>
            </a:pPr>
            <a:r>
              <a:rPr lang="uk-UA" sz="2000" dirty="0">
                <a:latin typeface="Times New Roman" pitchFamily="18" charset="0"/>
                <a:cs typeface="Times New Roman" pitchFamily="18" charset="0"/>
              </a:rPr>
              <a:t>Виступ </a:t>
            </a:r>
            <a:r>
              <a:rPr lang="uk-UA" sz="2000" dirty="0" err="1">
                <a:latin typeface="Times New Roman" pitchFamily="18" charset="0"/>
                <a:cs typeface="Times New Roman" pitchFamily="18" charset="0"/>
              </a:rPr>
              <a:t>Янкавця</a:t>
            </a:r>
            <a:r>
              <a:rPr lang="uk-UA" sz="2000" dirty="0">
                <a:latin typeface="Times New Roman" pitchFamily="18" charset="0"/>
                <a:cs typeface="Times New Roman" pitchFamily="18" charset="0"/>
              </a:rPr>
              <a:t> О.О.</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3661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51452CA-A5CC-48E2-8B1C-24B3F32A66A2}"/>
              </a:ext>
            </a:extLst>
          </p:cNvPr>
          <p:cNvSpPr>
            <a:spLocks noGrp="1"/>
          </p:cNvSpPr>
          <p:nvPr>
            <p:ph type="title"/>
          </p:nvPr>
        </p:nvSpPr>
        <p:spPr>
          <a:xfrm>
            <a:off x="323528" y="116632"/>
            <a:ext cx="8229600" cy="1066800"/>
          </a:xfrm>
        </p:spPr>
        <p:txBody>
          <a:bodyPr/>
          <a:lstStyle/>
          <a:p>
            <a:r>
              <a:rPr lang="ru-RU" dirty="0"/>
              <a:t> РЕСУРСИ</a:t>
            </a:r>
          </a:p>
        </p:txBody>
      </p:sp>
      <p:sp>
        <p:nvSpPr>
          <p:cNvPr id="6" name="Прямоугольник 5">
            <a:extLst>
              <a:ext uri="{FF2B5EF4-FFF2-40B4-BE49-F238E27FC236}">
                <a16:creationId xmlns:a16="http://schemas.microsoft.com/office/drawing/2014/main" id="{FEA1A027-0C7E-4F76-89E1-630B6EFD6A1A}"/>
              </a:ext>
            </a:extLst>
          </p:cNvPr>
          <p:cNvSpPr/>
          <p:nvPr/>
        </p:nvSpPr>
        <p:spPr>
          <a:xfrm>
            <a:off x="113427" y="1305341"/>
            <a:ext cx="8923069" cy="5016758"/>
          </a:xfrm>
          <a:prstGeom prst="rect">
            <a:avLst/>
          </a:prstGeom>
        </p:spPr>
        <p:txBody>
          <a:bodyPr wrap="square">
            <a:spAutoFit/>
          </a:bodyPr>
          <a:lstStyle/>
          <a:p>
            <a:pPr marL="285750" indent="-285750">
              <a:buFont typeface="Wingdings" panose="05000000000000000000" pitchFamily="2" charset="2"/>
              <a:buChar char="ü"/>
            </a:pPr>
            <a:r>
              <a:rPr lang="ru-RU" sz="2000" dirty="0">
                <a:latin typeface="Arial" panose="020B0604020202020204" pitchFamily="34" charset="0"/>
                <a:cs typeface="Arial" panose="020B0604020202020204" pitchFamily="34" charset="0"/>
              </a:rPr>
              <a:t>Нова </a:t>
            </a:r>
            <a:r>
              <a:rPr lang="ru-RU" sz="2000" dirty="0" err="1">
                <a:latin typeface="Arial" panose="020B0604020202020204" pitchFamily="34" charset="0"/>
                <a:cs typeface="Arial" panose="020B0604020202020204" pitchFamily="34" charset="0"/>
              </a:rPr>
              <a:t>українська</a:t>
            </a:r>
            <a:r>
              <a:rPr lang="ru-RU" sz="2000" dirty="0">
                <a:latin typeface="Arial" panose="020B0604020202020204" pitchFamily="34" charset="0"/>
                <a:cs typeface="Arial" panose="020B0604020202020204" pitchFamily="34" charset="0"/>
              </a:rPr>
              <a:t> школа: </a:t>
            </a:r>
            <a:r>
              <a:rPr lang="ru-RU" sz="2000" dirty="0" err="1">
                <a:latin typeface="Arial" panose="020B0604020202020204" pitchFamily="34" charset="0"/>
                <a:cs typeface="Arial" panose="020B0604020202020204" pitchFamily="34" charset="0"/>
              </a:rPr>
              <a:t>путівник</a:t>
            </a:r>
            <a:r>
              <a:rPr lang="ru-RU" sz="2000" dirty="0">
                <a:latin typeface="Arial" panose="020B0604020202020204" pitchFamily="34" charset="0"/>
                <a:cs typeface="Arial" panose="020B0604020202020204" pitchFamily="34" charset="0"/>
              </a:rPr>
              <a:t> для </a:t>
            </a:r>
            <a:r>
              <a:rPr lang="ru-RU" sz="2000" dirty="0" err="1">
                <a:latin typeface="Arial" panose="020B0604020202020204" pitchFamily="34" charset="0"/>
                <a:cs typeface="Arial" panose="020B0604020202020204" pitchFamily="34" charset="0"/>
              </a:rPr>
              <a:t>вчителя</a:t>
            </a:r>
            <a:r>
              <a:rPr lang="ru-RU" sz="2000" dirty="0">
                <a:latin typeface="Arial" panose="020B0604020202020204" pitchFamily="34" charset="0"/>
                <a:cs typeface="Arial" panose="020B0604020202020204" pitchFamily="34" charset="0"/>
              </a:rPr>
              <a:t> 5–6 </a:t>
            </a:r>
            <a:r>
              <a:rPr lang="ru-RU" sz="2000" dirty="0" err="1">
                <a:latin typeface="Arial" panose="020B0604020202020204" pitchFamily="34" charset="0"/>
                <a:cs typeface="Arial" panose="020B0604020202020204" pitchFamily="34" charset="0"/>
              </a:rPr>
              <a:t>класів</a:t>
            </a:r>
            <a:r>
              <a:rPr lang="ru-RU" sz="2000" dirty="0">
                <a:latin typeface="Arial" panose="020B0604020202020204" pitchFamily="34" charset="0"/>
                <a:cs typeface="Arial" panose="020B0604020202020204" pitchFamily="34" charset="0"/>
              </a:rPr>
              <a:t> : </a:t>
            </a:r>
            <a:r>
              <a:rPr lang="ru-RU" sz="2000" dirty="0" err="1">
                <a:latin typeface="Arial" panose="020B0604020202020204" pitchFamily="34" charset="0"/>
                <a:cs typeface="Arial" panose="020B0604020202020204" pitchFamily="34" charset="0"/>
              </a:rPr>
              <a:t>навчально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методичний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посібник</a:t>
            </a:r>
            <a:r>
              <a:rPr lang="ru-RU" sz="2000" dirty="0">
                <a:latin typeface="Arial" panose="020B0604020202020204" pitchFamily="34" charset="0"/>
                <a:cs typeface="Arial" panose="020B0604020202020204" pitchFamily="34" charset="0"/>
              </a:rPr>
              <a:t> / за ред. А. Л. </a:t>
            </a:r>
            <a:r>
              <a:rPr lang="ru-RU" sz="2000" dirty="0" err="1">
                <a:latin typeface="Arial" panose="020B0604020202020204" pitchFamily="34" charset="0"/>
                <a:cs typeface="Arial" panose="020B0604020202020204" pitchFamily="34" charset="0"/>
              </a:rPr>
              <a:t>Черній</a:t>
            </a:r>
            <a:r>
              <a:rPr lang="ru-RU" sz="2000" dirty="0">
                <a:latin typeface="Arial" panose="020B0604020202020204" pitchFamily="34" charset="0"/>
                <a:cs typeface="Arial" panose="020B0604020202020204" pitchFamily="34" charset="0"/>
              </a:rPr>
              <a:t> ; за </a:t>
            </a:r>
            <a:r>
              <a:rPr lang="ru-RU" sz="2000" dirty="0" err="1">
                <a:latin typeface="Arial" panose="020B0604020202020204" pitchFamily="34" charset="0"/>
                <a:cs typeface="Arial" panose="020B0604020202020204" pitchFamily="34" charset="0"/>
              </a:rPr>
              <a:t>вип</a:t>
            </a:r>
            <a:r>
              <a:rPr lang="ru-RU" sz="2000" dirty="0">
                <a:latin typeface="Arial" panose="020B0604020202020204" pitchFamily="34" charset="0"/>
                <a:cs typeface="Arial" panose="020B0604020202020204" pitchFamily="34" charset="0"/>
              </a:rPr>
              <a:t>.  В. М. </a:t>
            </a:r>
            <a:r>
              <a:rPr lang="ru-RU" sz="2000" dirty="0" err="1">
                <a:latin typeface="Arial" panose="020B0604020202020204" pitchFamily="34" charset="0"/>
                <a:cs typeface="Arial" panose="020B0604020202020204" pitchFamily="34" charset="0"/>
              </a:rPr>
              <a:t>Салтишева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Рівне</a:t>
            </a:r>
            <a:r>
              <a:rPr lang="ru-RU" sz="2000" dirty="0">
                <a:latin typeface="Arial" panose="020B0604020202020204" pitchFamily="34" charset="0"/>
                <a:cs typeface="Arial" panose="020B0604020202020204" pitchFamily="34" charset="0"/>
              </a:rPr>
              <a:t> :  РОІППО, 2022. 168 с.</a:t>
            </a:r>
          </a:p>
          <a:p>
            <a:pPr marL="285750" indent="-285750">
              <a:buFont typeface="Wingdings" panose="05000000000000000000" pitchFamily="2" charset="2"/>
              <a:buChar char="ü"/>
            </a:pPr>
            <a:r>
              <a:rPr lang="ru-RU" sz="2000" dirty="0" err="1">
                <a:latin typeface="Arial" panose="020B0604020202020204" pitchFamily="34" charset="0"/>
                <a:cs typeface="Arial" panose="020B0604020202020204" pitchFamily="34" charset="0"/>
              </a:rPr>
              <a:t>Освітній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проєкт</a:t>
            </a:r>
            <a:r>
              <a:rPr lang="ru-RU" sz="2000" dirty="0">
                <a:latin typeface="Arial" panose="020B0604020202020204" pitchFamily="34" charset="0"/>
                <a:cs typeface="Arial" panose="020B0604020202020204" pitchFamily="34" charset="0"/>
              </a:rPr>
              <a:t> «На урок», </a:t>
            </a:r>
            <a:r>
              <a:rPr lang="ru-RU" sz="2000" dirty="0" err="1">
                <a:latin typeface="Arial" panose="020B0604020202020204" pitchFamily="34" charset="0"/>
                <a:cs typeface="Arial" panose="020B0604020202020204" pitchFamily="34" charset="0"/>
              </a:rPr>
              <a:t>вебінар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Інни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Іванової</a:t>
            </a:r>
            <a:r>
              <a:rPr lang="ru-RU" sz="2000" dirty="0">
                <a:latin typeface="Arial" panose="020B0604020202020204" pitchFamily="34" charset="0"/>
                <a:cs typeface="Arial" panose="020B0604020202020204" pitchFamily="34" charset="0"/>
              </a:rPr>
              <a:t> «Початок нового                     </a:t>
            </a:r>
            <a:r>
              <a:rPr lang="ru-RU" sz="2000" dirty="0" err="1">
                <a:latin typeface="Arial" panose="020B0604020202020204" pitchFamily="34" charset="0"/>
                <a:cs typeface="Arial" panose="020B0604020202020204" pitchFamily="34" charset="0"/>
              </a:rPr>
              <a:t>навчального</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року:організація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планування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налаштування</a:t>
            </a:r>
            <a:r>
              <a:rPr lang="ru-RU" sz="20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ü"/>
            </a:pPr>
            <a:r>
              <a:rPr lang="ru-RU" sz="2000" dirty="0" err="1">
                <a:latin typeface="Arial" panose="020B0604020202020204" pitchFamily="34" charset="0"/>
                <a:cs typeface="Arial" panose="020B0604020202020204" pitchFamily="34" charset="0"/>
              </a:rPr>
              <a:t>Концепція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реалізації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державної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політики</a:t>
            </a:r>
            <a:r>
              <a:rPr lang="ru-RU" sz="2000" dirty="0">
                <a:latin typeface="Arial" panose="020B0604020202020204" pitchFamily="34" charset="0"/>
                <a:cs typeface="Arial" panose="020B0604020202020204" pitchFamily="34" charset="0"/>
              </a:rPr>
              <a:t> у </a:t>
            </a:r>
            <a:r>
              <a:rPr lang="ru-RU" sz="2000" dirty="0" err="1">
                <a:latin typeface="Arial" panose="020B0604020202020204" pitchFamily="34" charset="0"/>
                <a:cs typeface="Arial" panose="020B0604020202020204" pitchFamily="34" charset="0"/>
              </a:rPr>
              <a:t>сфері</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реформування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загальної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середньої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освіти</a:t>
            </a:r>
            <a:r>
              <a:rPr lang="ru-RU" sz="2000" dirty="0">
                <a:latin typeface="Arial" panose="020B0604020202020204" pitchFamily="34" charset="0"/>
                <a:cs typeface="Arial" panose="020B0604020202020204" pitchFamily="34" charset="0"/>
              </a:rPr>
              <a:t> «Нова </a:t>
            </a:r>
            <a:r>
              <a:rPr lang="ru-RU" sz="2000" dirty="0" err="1">
                <a:latin typeface="Arial" panose="020B0604020202020204" pitchFamily="34" charset="0"/>
                <a:cs typeface="Arial" panose="020B0604020202020204" pitchFamily="34" charset="0"/>
              </a:rPr>
              <a:t>українська</a:t>
            </a:r>
            <a:r>
              <a:rPr lang="ru-RU" sz="2000" dirty="0">
                <a:latin typeface="Arial" panose="020B0604020202020204" pitchFamily="34" charset="0"/>
                <a:cs typeface="Arial" panose="020B0604020202020204" pitchFamily="34" charset="0"/>
              </a:rPr>
              <a:t> школа» на </a:t>
            </a:r>
            <a:r>
              <a:rPr lang="ru-RU" sz="2000" dirty="0" err="1">
                <a:latin typeface="Arial" panose="020B0604020202020204" pitchFamily="34" charset="0"/>
                <a:cs typeface="Arial" panose="020B0604020202020204" pitchFamily="34" charset="0"/>
              </a:rPr>
              <a:t>період</a:t>
            </a:r>
            <a:r>
              <a:rPr lang="ru-RU" sz="2000" dirty="0">
                <a:latin typeface="Arial" panose="020B0604020202020204" pitchFamily="34" charset="0"/>
                <a:cs typeface="Arial" panose="020B0604020202020204" pitchFamily="34" charset="0"/>
              </a:rPr>
              <a:t> до 2029 року».</a:t>
            </a:r>
          </a:p>
          <a:p>
            <a:pPr marL="285750" indent="-285750">
              <a:buFont typeface="Wingdings" panose="05000000000000000000" pitchFamily="2" charset="2"/>
              <a:buChar char="ü"/>
            </a:pPr>
            <a:r>
              <a:rPr lang="ru-RU" sz="2000" dirty="0" err="1">
                <a:latin typeface="Arial" panose="020B0604020202020204" pitchFamily="34" charset="0"/>
                <a:cs typeface="Arial" panose="020B0604020202020204" pitchFamily="34" charset="0"/>
              </a:rPr>
              <a:t>Державний</a:t>
            </a:r>
            <a:r>
              <a:rPr lang="ru-RU" sz="2000" dirty="0">
                <a:latin typeface="Arial" panose="020B0604020202020204" pitchFamily="34" charset="0"/>
                <a:cs typeface="Arial" panose="020B0604020202020204" pitchFamily="34" charset="0"/>
              </a:rPr>
              <a:t> стандарт </a:t>
            </a:r>
            <a:r>
              <a:rPr lang="ru-RU" sz="2000" dirty="0" err="1">
                <a:latin typeface="Arial" panose="020B0604020202020204" pitchFamily="34" charset="0"/>
                <a:cs typeface="Arial" panose="020B0604020202020204" pitchFamily="34" charset="0"/>
              </a:rPr>
              <a:t>базової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середньої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освіти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затверджений</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постановою</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Кабінету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Міністрів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України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від</a:t>
            </a:r>
            <a:r>
              <a:rPr lang="ru-RU" sz="2000" dirty="0">
                <a:latin typeface="Arial" panose="020B0604020202020204" pitchFamily="34" charset="0"/>
                <a:cs typeface="Arial" panose="020B0604020202020204" pitchFamily="34" charset="0"/>
              </a:rPr>
              <a:t>   30.09.2020 р. </a:t>
            </a:r>
            <a:r>
              <a:rPr lang="en-US" sz="2000" dirty="0">
                <a:latin typeface="Arial" panose="020B0604020202020204" pitchFamily="34" charset="0"/>
                <a:cs typeface="Arial" panose="020B0604020202020204" pitchFamily="34" charset="0"/>
              </a:rPr>
              <a:t>No 898).</a:t>
            </a:r>
          </a:p>
          <a:p>
            <a:pPr marL="285750" indent="-285750">
              <a:buFont typeface="Wingdings" panose="05000000000000000000" pitchFamily="2" charset="2"/>
              <a:buChar char="ü"/>
            </a:pPr>
            <a:r>
              <a:rPr lang="ru-RU" sz="2000" dirty="0" err="1">
                <a:latin typeface="Arial" panose="020B0604020202020204" pitchFamily="34" charset="0"/>
                <a:cs typeface="Arial" panose="020B0604020202020204" pitchFamily="34" charset="0"/>
              </a:rPr>
              <a:t>Типова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освітня</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програма</a:t>
            </a:r>
            <a:r>
              <a:rPr lang="ru-RU" sz="2000" dirty="0">
                <a:latin typeface="Arial" panose="020B0604020202020204" pitchFamily="34" charset="0"/>
                <a:cs typeface="Arial" panose="020B0604020202020204" pitchFamily="34" charset="0"/>
              </a:rPr>
              <a:t> для 5 – 9 </a:t>
            </a:r>
            <a:r>
              <a:rPr lang="ru-RU" sz="2000" dirty="0" err="1">
                <a:latin typeface="Arial" panose="020B0604020202020204" pitchFamily="34" charset="0"/>
                <a:cs typeface="Arial" panose="020B0604020202020204" pitchFamily="34" charset="0"/>
              </a:rPr>
              <a:t>класів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закладів</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загальної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середньої</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освіти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затверджена</a:t>
            </a:r>
            <a:r>
              <a:rPr lang="ru-RU" sz="2000" dirty="0">
                <a:latin typeface="Arial" panose="020B0604020202020204" pitchFamily="34" charset="0"/>
                <a:cs typeface="Arial" panose="020B0604020202020204" pitchFamily="34" charset="0"/>
              </a:rPr>
              <a:t> наказом </a:t>
            </a:r>
            <a:r>
              <a:rPr lang="ru-RU" sz="2000" dirty="0" err="1">
                <a:latin typeface="Arial" panose="020B0604020202020204" pitchFamily="34" charset="0"/>
                <a:cs typeface="Arial" panose="020B0604020202020204" pitchFamily="34" charset="0"/>
              </a:rPr>
              <a:t>Міністерства</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освіти</a:t>
            </a:r>
            <a:r>
              <a:rPr lang="ru-RU" sz="2000" dirty="0">
                <a:latin typeface="Arial" panose="020B0604020202020204" pitchFamily="34" charset="0"/>
                <a:cs typeface="Arial" panose="020B0604020202020204" pitchFamily="34" charset="0"/>
              </a:rPr>
              <a:t> і науки </a:t>
            </a:r>
            <a:r>
              <a:rPr lang="ru-RU" sz="2000" dirty="0" err="1">
                <a:latin typeface="Arial" panose="020B0604020202020204" pitchFamily="34" charset="0"/>
                <a:cs typeface="Arial" panose="020B0604020202020204" pitchFamily="34" charset="0"/>
              </a:rPr>
              <a:t>України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від</a:t>
            </a:r>
            <a:r>
              <a:rPr lang="ru-RU" sz="2000" dirty="0">
                <a:latin typeface="Arial" panose="020B0604020202020204" pitchFamily="34" charset="0"/>
                <a:cs typeface="Arial" panose="020B0604020202020204" pitchFamily="34" charset="0"/>
              </a:rPr>
              <a:t>                 19.02. 2021 </a:t>
            </a:r>
            <a:r>
              <a:rPr lang="en-US" sz="2000" dirty="0">
                <a:latin typeface="Arial" panose="020B0604020202020204" pitchFamily="34" charset="0"/>
                <a:cs typeface="Arial" panose="020B0604020202020204" pitchFamily="34" charset="0"/>
              </a:rPr>
              <a:t>No 235).</a:t>
            </a:r>
            <a:endParaRPr lang="uk-UA"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ru-RU" sz="2000" dirty="0">
                <a:latin typeface="Arial" panose="020B0604020202020204" pitchFamily="34" charset="0"/>
                <a:cs typeface="Arial" panose="020B0604020202020204" pitchFamily="34" charset="0"/>
              </a:rPr>
              <a:t>Лист МОН </a:t>
            </a:r>
            <a:r>
              <a:rPr lang="ru-RU" sz="2000" dirty="0" err="1">
                <a:latin typeface="Arial" panose="020B0604020202020204" pitchFamily="34" charset="0"/>
                <a:cs typeface="Arial" panose="020B0604020202020204" pitchFamily="34" charset="0"/>
              </a:rPr>
              <a:t>України</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від</a:t>
            </a:r>
            <a:r>
              <a:rPr lang="ru-RU" sz="2000" dirty="0">
                <a:latin typeface="Arial" panose="020B0604020202020204" pitchFamily="34" charset="0"/>
                <a:cs typeface="Arial" panose="020B0604020202020204" pitchFamily="34" charset="0"/>
              </a:rPr>
              <a:t> 30.06.2022 №1/7322-22 «Про </a:t>
            </a:r>
            <a:r>
              <a:rPr lang="ru-RU" sz="2000" dirty="0" err="1">
                <a:latin typeface="Arial" panose="020B0604020202020204" pitchFamily="34" charset="0"/>
                <a:cs typeface="Arial" panose="020B0604020202020204" pitchFamily="34" charset="0"/>
              </a:rPr>
              <a:t>організацію</a:t>
            </a:r>
            <a:r>
              <a:rPr lang="ru-RU" sz="2000" dirty="0">
                <a:latin typeface="Arial" panose="020B0604020202020204" pitchFamily="34" charset="0"/>
                <a:cs typeface="Arial" panose="020B0604020202020204" pitchFamily="34" charset="0"/>
              </a:rPr>
              <a:t>                              2022/2023 </a:t>
            </a:r>
            <a:r>
              <a:rPr lang="ru-RU" sz="2000" dirty="0" err="1">
                <a:latin typeface="Arial" panose="020B0604020202020204" pitchFamily="34" charset="0"/>
                <a:cs typeface="Arial" panose="020B0604020202020204" pitchFamily="34" charset="0"/>
              </a:rPr>
              <a:t>навчального</a:t>
            </a:r>
            <a:r>
              <a:rPr lang="ru-RU" sz="2000" dirty="0">
                <a:latin typeface="Arial" panose="020B0604020202020204" pitchFamily="34" charset="0"/>
                <a:cs typeface="Arial" panose="020B0604020202020204" pitchFamily="34" charset="0"/>
              </a:rPr>
              <a:t> року.</a:t>
            </a:r>
          </a:p>
          <a:p>
            <a:pPr marL="285750" indent="-28575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53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04663"/>
            <a:ext cx="6408712" cy="589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24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548680"/>
            <a:ext cx="6264696" cy="590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83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2209</TotalTime>
  <Words>7856</Words>
  <Application>Microsoft Office PowerPoint</Application>
  <PresentationFormat>Экран (4:3)</PresentationFormat>
  <Paragraphs>1140</Paragraphs>
  <Slides>77</Slides>
  <Notes>9</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5</vt:i4>
      </vt:variant>
      <vt:variant>
        <vt:lpstr>Заголовки слайдов</vt:lpstr>
      </vt:variant>
      <vt:variant>
        <vt:i4>77</vt:i4>
      </vt:variant>
    </vt:vector>
  </HeadingPairs>
  <TitlesOfParts>
    <vt:vector size="95" baseType="lpstr">
      <vt:lpstr>맑은 고딕</vt:lpstr>
      <vt:lpstr>Arial</vt:lpstr>
      <vt:lpstr>Arial</vt:lpstr>
      <vt:lpstr>Arial Black</vt:lpstr>
      <vt:lpstr>Calibri</vt:lpstr>
      <vt:lpstr>Calibri Light</vt:lpstr>
      <vt:lpstr>Comfortaa</vt:lpstr>
      <vt:lpstr>Fira Sans Extra Condensed Medium</vt:lpstr>
      <vt:lpstr>Impact</vt:lpstr>
      <vt:lpstr>Microsoft Sans Serif</vt:lpstr>
      <vt:lpstr>Times New Roman</vt:lpstr>
      <vt:lpstr>Verdana</vt:lpstr>
      <vt:lpstr>Wingdings</vt:lpstr>
      <vt:lpstr>Office Theme</vt:lpstr>
      <vt:lpstr>Custom Design</vt:lpstr>
      <vt:lpstr>Тема Office</vt:lpstr>
      <vt:lpstr>1_Тема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Моніторинг присутності  </vt:lpstr>
      <vt:lpstr>ВІД ДЕРЖАВНОГО СТАНДАРТУ ДО СУЧАСНОГО УРОКУ НОВОЇ УКРАЇНСЬКОЇ ШКОЛИ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Державні стандарти повної загальної середньої освіти (відповідно до Концепції НУШ)</vt:lpstr>
      <vt:lpstr>Презентация PowerPoint</vt:lpstr>
      <vt:lpstr>Реалізація мети базової середньої освіти ґрунтується на таких ціннісних орієнтирах, як:</vt:lpstr>
      <vt:lpstr>Презентация PowerPoint</vt:lpstr>
      <vt:lpstr>Основою формування ключових компетентностей є особистісні якості, особистий, соціальний, культурний і навчальний досвід учнів; їх потреби та інтереси, які мотивують до навчання; знання, уміння та ставлення, що формуються в освітньому, соціокультурному та інформаційному середовищі, у різних життєвих ситуаціях.</vt:lpstr>
      <vt:lpstr>Наскрізними у всіх ключових компетентностях є такі вміння:</vt:lpstr>
      <vt:lpstr>Ключові компетентності та наскрізні вміння</vt:lpstr>
      <vt:lpstr> Базовий навчальний план</vt:lpstr>
      <vt:lpstr>Презентация PowerPoint</vt:lpstr>
      <vt:lpstr>Для кожної освітньої галузі визначено:</vt:lpstr>
      <vt:lpstr>Презентация PowerPoint</vt:lpstr>
      <vt:lpstr>Типова освітня програма</vt:lpstr>
      <vt:lpstr>Презентация PowerPoint</vt:lpstr>
      <vt:lpstr>Презентация PowerPoint</vt:lpstr>
      <vt:lpstr>Презентация PowerPoint</vt:lpstr>
      <vt:lpstr>Освітня програма </vt:lpstr>
      <vt:lpstr>Типова освітня програма</vt:lpstr>
      <vt:lpstr>Освітня програма </vt:lpstr>
      <vt:lpstr>Освітні програми. Хто затверджує? </vt:lpstr>
      <vt:lpstr>Презентация PowerPoint</vt:lpstr>
      <vt:lpstr>Презентация PowerPoint</vt:lpstr>
      <vt:lpstr> Природнича освітня галузь</vt:lpstr>
      <vt:lpstr>Презентация PowerPoint</vt:lpstr>
      <vt:lpstr> Природнича освітня галузь</vt:lpstr>
      <vt:lpstr> Природнича освітня галузь</vt:lpstr>
      <vt:lpstr> Природнича освітня галузь</vt:lpstr>
      <vt:lpstr> Природнича освітня галузь</vt:lpstr>
      <vt:lpstr> Природнича освітня галузь</vt:lpstr>
      <vt:lpstr> Вимоги до обов’язкових результатів навчання</vt:lpstr>
      <vt:lpstr>ВИМОГИ до обов’язкових результатів  навчання учнів у природничій освітній галузі  </vt:lpstr>
      <vt:lpstr> Обов’язкові результати навчання</vt:lpstr>
      <vt:lpstr>Презентация PowerPoint</vt:lpstr>
      <vt:lpstr> Практична робота</vt:lpstr>
      <vt:lpstr>Презентация PowerPoint</vt:lpstr>
      <vt:lpstr>Презентация PowerPoint</vt:lpstr>
      <vt:lpstr> Модельні навчальні програми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Розвиває власне наукове мислення, набуває досвіду розв’язання проблем природничого змісту (індивідуально та у співпраці з іншими особами).</vt:lpstr>
      <vt:lpstr>Орієнтовний алгоритм формування видів навчальної діяльності</vt:lpstr>
      <vt:lpstr>Яким має бути ступінь деталізації видів навчальної діяльності?</vt:lpstr>
      <vt:lpstr>Презентация PowerPoint</vt:lpstr>
      <vt:lpstr>Презентация PowerPoint</vt:lpstr>
      <vt:lpstr>Презентация PowerPoint</vt:lpstr>
      <vt:lpstr>Презентация PowerPoint</vt:lpstr>
      <vt:lpstr> РЕСУРСИ</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Пользователь</cp:lastModifiedBy>
  <cp:revision>212</cp:revision>
  <dcterms:created xsi:type="dcterms:W3CDTF">2014-04-01T16:35:38Z</dcterms:created>
  <dcterms:modified xsi:type="dcterms:W3CDTF">2022-10-24T12:52:32Z</dcterms:modified>
</cp:coreProperties>
</file>